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4"/>
  </p:sldMasterIdLst>
  <p:notesMasterIdLst>
    <p:notesMasterId r:id="rId28"/>
  </p:notesMasterIdLst>
  <p:sldIdLst>
    <p:sldId id="269" r:id="rId5"/>
    <p:sldId id="271" r:id="rId6"/>
    <p:sldId id="281" r:id="rId7"/>
    <p:sldId id="298" r:id="rId8"/>
    <p:sldId id="260" r:id="rId9"/>
    <p:sldId id="299" r:id="rId10"/>
    <p:sldId id="302" r:id="rId11"/>
    <p:sldId id="300" r:id="rId12"/>
    <p:sldId id="297" r:id="rId13"/>
    <p:sldId id="291" r:id="rId14"/>
    <p:sldId id="292" r:id="rId15"/>
    <p:sldId id="293" r:id="rId16"/>
    <p:sldId id="294" r:id="rId17"/>
    <p:sldId id="295" r:id="rId18"/>
    <p:sldId id="296" r:id="rId19"/>
    <p:sldId id="256" r:id="rId20"/>
    <p:sldId id="257" r:id="rId21"/>
    <p:sldId id="258" r:id="rId22"/>
    <p:sldId id="301" r:id="rId23"/>
    <p:sldId id="259" r:id="rId24"/>
    <p:sldId id="303" r:id="rId25"/>
    <p:sldId id="304" r:id="rId26"/>
    <p:sldId id="28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66"/>
    <a:srgbClr val="FF9933"/>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9D9B6-6ACB-4761-A8FE-A3F0EEE04978}" v="24" dt="2021-02-26T14:32:15.874"/>
    <p1510:client id="{85011B41-52BD-4E8B-B2A5-7917040FA813}" v="9" dt="2021-02-26T15:54:56.198"/>
    <p1510:client id="{B9B33358-EB03-4D80-A649-3DED193F0363}" v="35" dt="2021-02-26T14:25:5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40" autoAdjust="0"/>
    <p:restoredTop sz="94660"/>
  </p:normalViewPr>
  <p:slideViewPr>
    <p:cSldViewPr snapToGrid="0">
      <p:cViewPr varScale="1">
        <p:scale>
          <a:sx n="88" d="100"/>
          <a:sy n="88" d="100"/>
        </p:scale>
        <p:origin x="456"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369D9B6-6ACB-4761-A8FE-A3F0EEE04978}"/>
    <pc:docChg chg="modSld">
      <pc:chgData name="Guest User" userId="" providerId="Windows Live" clId="Web-{8369D9B6-6ACB-4761-A8FE-A3F0EEE04978}" dt="2021-02-26T14:32:15.874" v="12" actId="20577"/>
      <pc:docMkLst>
        <pc:docMk/>
      </pc:docMkLst>
      <pc:sldChg chg="modSp">
        <pc:chgData name="Guest User" userId="" providerId="Windows Live" clId="Web-{8369D9B6-6ACB-4761-A8FE-A3F0EEE04978}" dt="2021-02-26T14:32:15.874" v="12" actId="20577"/>
        <pc:sldMkLst>
          <pc:docMk/>
          <pc:sldMk cId="1760551797" sldId="280"/>
        </pc:sldMkLst>
        <pc:spChg chg="mod">
          <ac:chgData name="Guest User" userId="" providerId="Windows Live" clId="Web-{8369D9B6-6ACB-4761-A8FE-A3F0EEE04978}" dt="2021-02-26T14:32:15.874" v="12" actId="20577"/>
          <ac:spMkLst>
            <pc:docMk/>
            <pc:sldMk cId="1760551797" sldId="280"/>
            <ac:spMk id="3" creationId="{F1275B87-2F96-4FAD-8CEE-071A0FA20164}"/>
          </ac:spMkLst>
        </pc:spChg>
      </pc:sldChg>
    </pc:docChg>
  </pc:docChgLst>
  <pc:docChgLst>
    <pc:chgData name="Tanmay Kulkarni" userId="5e16e1d4224efc01" providerId="Windows Live" clId="Web-{B9B33358-EB03-4D80-A649-3DED193F0363}"/>
    <pc:docChg chg="modSld">
      <pc:chgData name="Tanmay Kulkarni" userId="5e16e1d4224efc01" providerId="Windows Live" clId="Web-{B9B33358-EB03-4D80-A649-3DED193F0363}" dt="2021-02-26T14:24:33.950" v="15" actId="20577"/>
      <pc:docMkLst>
        <pc:docMk/>
      </pc:docMkLst>
      <pc:sldChg chg="modSp">
        <pc:chgData name="Tanmay Kulkarni" userId="5e16e1d4224efc01" providerId="Windows Live" clId="Web-{B9B33358-EB03-4D80-A649-3DED193F0363}" dt="2021-02-26T14:24:33.950" v="15" actId="20577"/>
        <pc:sldMkLst>
          <pc:docMk/>
          <pc:sldMk cId="189058675" sldId="272"/>
        </pc:sldMkLst>
        <pc:spChg chg="mod">
          <ac:chgData name="Tanmay Kulkarni" userId="5e16e1d4224efc01" providerId="Windows Live" clId="Web-{B9B33358-EB03-4D80-A649-3DED193F0363}" dt="2021-02-26T14:24:33.950" v="15" actId="20577"/>
          <ac:spMkLst>
            <pc:docMk/>
            <pc:sldMk cId="189058675" sldId="272"/>
            <ac:spMk id="3" creationId="{DF9D1F9A-5683-41D4-9487-0CE3F3ED325A}"/>
          </ac:spMkLst>
        </pc:spChg>
      </pc:sldChg>
      <pc:sldChg chg="modSp">
        <pc:chgData name="Tanmay Kulkarni" userId="5e16e1d4224efc01" providerId="Windows Live" clId="Web-{B9B33358-EB03-4D80-A649-3DED193F0363}" dt="2021-02-26T14:23:47.105" v="13" actId="20577"/>
        <pc:sldMkLst>
          <pc:docMk/>
          <pc:sldMk cId="479950339" sldId="278"/>
        </pc:sldMkLst>
        <pc:spChg chg="mod">
          <ac:chgData name="Tanmay Kulkarni" userId="5e16e1d4224efc01" providerId="Windows Live" clId="Web-{B9B33358-EB03-4D80-A649-3DED193F0363}" dt="2021-02-26T14:23:47.105" v="13" actId="20577"/>
          <ac:spMkLst>
            <pc:docMk/>
            <pc:sldMk cId="479950339" sldId="278"/>
            <ac:spMk id="3" creationId="{BDBDF6F0-0573-4F30-8304-C46EE4D3E0C8}"/>
          </ac:spMkLst>
        </pc:spChg>
      </pc:sldChg>
    </pc:docChg>
  </pc:docChgLst>
  <pc:docChgLst>
    <pc:chgData name="Guest User" providerId="Windows Live" clId="Web-{48037B33-E3A7-41B2-B719-6F522A294CF1}"/>
    <pc:docChg chg="modSld">
      <pc:chgData name="Guest User" userId="" providerId="Windows Live" clId="Web-{48037B33-E3A7-41B2-B719-6F522A294CF1}" dt="2021-02-23T15:54:55.530" v="29" actId="1076"/>
      <pc:docMkLst>
        <pc:docMk/>
      </pc:docMkLst>
      <pc:sldChg chg="modSp">
        <pc:chgData name="Guest User" userId="" providerId="Windows Live" clId="Web-{48037B33-E3A7-41B2-B719-6F522A294CF1}" dt="2021-02-23T15:54:55.530" v="29" actId="1076"/>
        <pc:sldMkLst>
          <pc:docMk/>
          <pc:sldMk cId="1211334347" sldId="276"/>
        </pc:sldMkLst>
        <pc:spChg chg="mod">
          <ac:chgData name="Guest User" userId="" providerId="Windows Live" clId="Web-{48037B33-E3A7-41B2-B719-6F522A294CF1}" dt="2021-02-23T15:54:55.530" v="29" actId="1076"/>
          <ac:spMkLst>
            <pc:docMk/>
            <pc:sldMk cId="1211334347" sldId="276"/>
            <ac:spMk id="2" creationId="{A03FC659-B26F-416F-B479-EAAA48E7978F}"/>
          </ac:spMkLst>
        </pc:spChg>
        <pc:spChg chg="mod">
          <ac:chgData name="Guest User" userId="" providerId="Windows Live" clId="Web-{48037B33-E3A7-41B2-B719-6F522A294CF1}" dt="2021-02-23T15:54:32.405" v="28" actId="20577"/>
          <ac:spMkLst>
            <pc:docMk/>
            <pc:sldMk cId="1211334347" sldId="276"/>
            <ac:spMk id="3" creationId="{29F48A35-A52A-4399-9820-FE439BF209B5}"/>
          </ac:spMkLst>
        </pc:spChg>
      </pc:sldChg>
    </pc:docChg>
  </pc:docChgLst>
  <pc:docChgLst>
    <pc:chgData name="Guest User" providerId="Windows Live" clId="Web-{16003A84-A2B8-4E01-B7BE-680DD0494B20}"/>
    <pc:docChg chg="modSld">
      <pc:chgData name="Guest User" userId="" providerId="Windows Live" clId="Web-{16003A84-A2B8-4E01-B7BE-680DD0494B20}" dt="2021-02-24T13:39:50.521" v="24" actId="20577"/>
      <pc:docMkLst>
        <pc:docMk/>
      </pc:docMkLst>
      <pc:sldChg chg="modSp">
        <pc:chgData name="Guest User" userId="" providerId="Windows Live" clId="Web-{16003A84-A2B8-4E01-B7BE-680DD0494B20}" dt="2021-02-24T13:31:23.447" v="17" actId="20577"/>
        <pc:sldMkLst>
          <pc:docMk/>
          <pc:sldMk cId="3980754089" sldId="274"/>
        </pc:sldMkLst>
        <pc:spChg chg="mod">
          <ac:chgData name="Guest User" userId="" providerId="Windows Live" clId="Web-{16003A84-A2B8-4E01-B7BE-680DD0494B20}" dt="2021-02-24T13:30:11.523" v="4" actId="14100"/>
          <ac:spMkLst>
            <pc:docMk/>
            <pc:sldMk cId="3980754089" sldId="274"/>
            <ac:spMk id="2" creationId="{1A0ECC9A-DAAA-4654-85C8-B641CBD426ED}"/>
          </ac:spMkLst>
        </pc:spChg>
        <pc:spChg chg="mod">
          <ac:chgData name="Guest User" userId="" providerId="Windows Live" clId="Web-{16003A84-A2B8-4E01-B7BE-680DD0494B20}" dt="2021-02-24T13:31:23.447" v="17" actId="20577"/>
          <ac:spMkLst>
            <pc:docMk/>
            <pc:sldMk cId="3980754089" sldId="274"/>
            <ac:spMk id="3" creationId="{353022E9-A02B-4F3B-A653-D39AD53FA2AB}"/>
          </ac:spMkLst>
        </pc:spChg>
      </pc:sldChg>
      <pc:sldChg chg="addSp delSp modSp mod setBg">
        <pc:chgData name="Guest User" userId="" providerId="Windows Live" clId="Web-{16003A84-A2B8-4E01-B7BE-680DD0494B20}" dt="2021-02-24T13:39:50.521" v="24" actId="20577"/>
        <pc:sldMkLst>
          <pc:docMk/>
          <pc:sldMk cId="2639602400" sldId="277"/>
        </pc:sldMkLst>
        <pc:spChg chg="mod">
          <ac:chgData name="Guest User" userId="" providerId="Windows Live" clId="Web-{16003A84-A2B8-4E01-B7BE-680DD0494B20}" dt="2021-02-24T13:39:50.521" v="24" actId="20577"/>
          <ac:spMkLst>
            <pc:docMk/>
            <pc:sldMk cId="2639602400" sldId="277"/>
            <ac:spMk id="2" creationId="{F959B65C-5400-4D9E-9A45-A0C4550A88FB}"/>
          </ac:spMkLst>
        </pc:spChg>
        <pc:spChg chg="mod ord">
          <ac:chgData name="Guest User" userId="" providerId="Windows Live" clId="Web-{16003A84-A2B8-4E01-B7BE-680DD0494B20}" dt="2021-02-24T13:39:45.365" v="23" actId="20577"/>
          <ac:spMkLst>
            <pc:docMk/>
            <pc:sldMk cId="2639602400" sldId="277"/>
            <ac:spMk id="3" creationId="{3C8362D8-4AEE-4568-BFCB-49AB4D308CDA}"/>
          </ac:spMkLst>
        </pc:spChg>
        <pc:spChg chg="add">
          <ac:chgData name="Guest User" userId="" providerId="Windows Live" clId="Web-{16003A84-A2B8-4E01-B7BE-680DD0494B20}" dt="2021-02-24T13:39:37.115" v="22"/>
          <ac:spMkLst>
            <pc:docMk/>
            <pc:sldMk cId="2639602400" sldId="277"/>
            <ac:spMk id="6" creationId="{0E9B969E-CD96-4162-BA90-449BBDA95EAE}"/>
          </ac:spMkLst>
        </pc:spChg>
        <pc:spChg chg="add">
          <ac:chgData name="Guest User" userId="" providerId="Windows Live" clId="Web-{16003A84-A2B8-4E01-B7BE-680DD0494B20}" dt="2021-02-24T13:39:37.115" v="22"/>
          <ac:spMkLst>
            <pc:docMk/>
            <pc:sldMk cId="2639602400" sldId="277"/>
            <ac:spMk id="7" creationId="{6B6401A4-FEE5-4976-857C-1FD0CDB2E2DC}"/>
          </ac:spMkLst>
        </pc:spChg>
        <pc:spChg chg="add">
          <ac:chgData name="Guest User" userId="" providerId="Windows Live" clId="Web-{16003A84-A2B8-4E01-B7BE-680DD0494B20}" dt="2021-02-24T13:39:37.115" v="22"/>
          <ac:spMkLst>
            <pc:docMk/>
            <pc:sldMk cId="2639602400" sldId="277"/>
            <ac:spMk id="8" creationId="{047AF1DF-6993-45FB-92A5-C36B1A680F61}"/>
          </ac:spMkLst>
        </pc:spChg>
        <pc:spChg chg="add del">
          <ac:chgData name="Guest User" userId="" providerId="Windows Live" clId="Web-{16003A84-A2B8-4E01-B7BE-680DD0494B20}" dt="2021-02-24T13:39:37.099" v="21"/>
          <ac:spMkLst>
            <pc:docMk/>
            <pc:sldMk cId="2639602400" sldId="277"/>
            <ac:spMk id="9" creationId="{E8370766-CC13-4DF4-AF0A-0E820B8DC824}"/>
          </ac:spMkLst>
        </pc:spChg>
        <pc:spChg chg="add del">
          <ac:chgData name="Guest User" userId="" providerId="Windows Live" clId="Web-{16003A84-A2B8-4E01-B7BE-680DD0494B20}" dt="2021-02-24T13:39:37.099" v="21"/>
          <ac:spMkLst>
            <pc:docMk/>
            <pc:sldMk cId="2639602400" sldId="277"/>
            <ac:spMk id="11" creationId="{57B3C4F9-03D9-4B39-9F3C-036654230514}"/>
          </ac:spMkLst>
        </pc:spChg>
        <pc:spChg chg="add del">
          <ac:chgData name="Guest User" userId="" providerId="Windows Live" clId="Web-{16003A84-A2B8-4E01-B7BE-680DD0494B20}" dt="2021-02-24T13:39:37.099" v="21"/>
          <ac:spMkLst>
            <pc:docMk/>
            <pc:sldMk cId="2639602400" sldId="277"/>
            <ac:spMk id="13" creationId="{3B61CA66-E7F4-49EC-89DC-F37EE6933403}"/>
          </ac:spMkLst>
        </pc:spChg>
        <pc:spChg chg="add del">
          <ac:chgData name="Guest User" userId="" providerId="Windows Live" clId="Web-{16003A84-A2B8-4E01-B7BE-680DD0494B20}" dt="2021-02-24T13:39:37.099" v="21"/>
          <ac:spMkLst>
            <pc:docMk/>
            <pc:sldMk cId="2639602400" sldId="277"/>
            <ac:spMk id="15" creationId="{886ACB74-3D88-4CD7-B619-829D70AD4C1B}"/>
          </ac:spMkLst>
        </pc:spChg>
        <pc:picChg chg="add mod ord">
          <ac:chgData name="Guest User" userId="" providerId="Windows Live" clId="Web-{16003A84-A2B8-4E01-B7BE-680DD0494B20}" dt="2021-02-24T13:39:37.115" v="22"/>
          <ac:picMkLst>
            <pc:docMk/>
            <pc:sldMk cId="2639602400" sldId="277"/>
            <ac:picMk id="4" creationId="{F48A570B-C540-4213-B1A9-92B2A53B14DA}"/>
          </ac:picMkLst>
        </pc:picChg>
      </pc:sldChg>
    </pc:docChg>
  </pc:docChgLst>
  <pc:docChgLst>
    <pc:chgData name="rahul patil" userId="6d88671c179ac357" providerId="LiveId" clId="{919AA1E9-1334-4F5D-9BD8-48C0EC27EFC1}"/>
    <pc:docChg chg="undo custSel addSld delSld modSld sldOrd modMainMaster">
      <pc:chgData name="rahul patil" userId="6d88671c179ac357" providerId="LiveId" clId="{919AA1E9-1334-4F5D-9BD8-48C0EC27EFC1}" dt="2021-02-26T15:18:35.595" v="2060" actId="14100"/>
      <pc:docMkLst>
        <pc:docMk/>
      </pc:docMkLst>
      <pc:sldChg chg="modSp mod setBg">
        <pc:chgData name="rahul patil" userId="6d88671c179ac357" providerId="LiveId" clId="{919AA1E9-1334-4F5D-9BD8-48C0EC27EFC1}" dt="2021-02-25T14:48:38.170" v="1853"/>
        <pc:sldMkLst>
          <pc:docMk/>
          <pc:sldMk cId="4025185055" sldId="269"/>
        </pc:sldMkLst>
        <pc:spChg chg="mod">
          <ac:chgData name="rahul patil" userId="6d88671c179ac357" providerId="LiveId" clId="{919AA1E9-1334-4F5D-9BD8-48C0EC27EFC1}" dt="2021-02-25T13:34:48.648" v="851" actId="2711"/>
          <ac:spMkLst>
            <pc:docMk/>
            <pc:sldMk cId="4025185055" sldId="269"/>
            <ac:spMk id="4" creationId="{C4682516-504A-4542-9935-1849480DB661}"/>
          </ac:spMkLst>
        </pc:spChg>
        <pc:spChg chg="mod">
          <ac:chgData name="rahul patil" userId="6d88671c179ac357" providerId="LiveId" clId="{919AA1E9-1334-4F5D-9BD8-48C0EC27EFC1}" dt="2021-02-24T08:40:32.316" v="230" actId="2"/>
          <ac:spMkLst>
            <pc:docMk/>
            <pc:sldMk cId="4025185055" sldId="269"/>
            <ac:spMk id="10" creationId="{5FF002F4-FD64-4854-9012-994F14EC2EC9}"/>
          </ac:spMkLst>
        </pc:spChg>
        <pc:picChg chg="mod">
          <ac:chgData name="rahul patil" userId="6d88671c179ac357" providerId="LiveId" clId="{919AA1E9-1334-4F5D-9BD8-48C0EC27EFC1}" dt="2021-02-25T14:48:38.170" v="1853"/>
          <ac:picMkLst>
            <pc:docMk/>
            <pc:sldMk cId="4025185055" sldId="269"/>
            <ac:picMk id="5" creationId="{F64AC3CD-1328-415A-B204-EEA3F73A9CB1}"/>
          </ac:picMkLst>
        </pc:picChg>
      </pc:sldChg>
      <pc:sldChg chg="del">
        <pc:chgData name="rahul patil" userId="6d88671c179ac357" providerId="LiveId" clId="{919AA1E9-1334-4F5D-9BD8-48C0EC27EFC1}" dt="2021-02-24T09:06:11.848" v="306" actId="47"/>
        <pc:sldMkLst>
          <pc:docMk/>
          <pc:sldMk cId="987191502" sldId="270"/>
        </pc:sldMkLst>
      </pc:sldChg>
      <pc:sldChg chg="modSp mod setBg">
        <pc:chgData name="rahul patil" userId="6d88671c179ac357" providerId="LiveId" clId="{919AA1E9-1334-4F5D-9BD8-48C0EC27EFC1}" dt="2021-02-26T04:12:06.087" v="1999"/>
        <pc:sldMkLst>
          <pc:docMk/>
          <pc:sldMk cId="1814100131" sldId="271"/>
        </pc:sldMkLst>
        <pc:spChg chg="mod">
          <ac:chgData name="rahul patil" userId="6d88671c179ac357" providerId="LiveId" clId="{919AA1E9-1334-4F5D-9BD8-48C0EC27EFC1}" dt="2021-02-25T13:34:31.116" v="850" actId="2711"/>
          <ac:spMkLst>
            <pc:docMk/>
            <pc:sldMk cId="1814100131" sldId="271"/>
            <ac:spMk id="2" creationId="{8FA70A73-0085-4423-9D65-6B22BAC6490B}"/>
          </ac:spMkLst>
        </pc:spChg>
        <pc:spChg chg="mod">
          <ac:chgData name="rahul patil" userId="6d88671c179ac357" providerId="LiveId" clId="{919AA1E9-1334-4F5D-9BD8-48C0EC27EFC1}" dt="2021-02-25T13:34:15.857" v="849" actId="2711"/>
          <ac:spMkLst>
            <pc:docMk/>
            <pc:sldMk cId="1814100131" sldId="271"/>
            <ac:spMk id="3" creationId="{124E4F5A-337A-48F1-A9B8-C5204DFFD6B8}"/>
          </ac:spMkLst>
        </pc:spChg>
      </pc:sldChg>
      <pc:sldChg chg="modSp mod setBg">
        <pc:chgData name="rahul patil" userId="6d88671c179ac357" providerId="LiveId" clId="{919AA1E9-1334-4F5D-9BD8-48C0EC27EFC1}" dt="2021-02-26T14:27:20.253" v="2027" actId="122"/>
        <pc:sldMkLst>
          <pc:docMk/>
          <pc:sldMk cId="189058675" sldId="272"/>
        </pc:sldMkLst>
        <pc:spChg chg="mod">
          <ac:chgData name="rahul patil" userId="6d88671c179ac357" providerId="LiveId" clId="{919AA1E9-1334-4F5D-9BD8-48C0EC27EFC1}" dt="2021-02-25T13:38:31.980" v="867" actId="20577"/>
          <ac:spMkLst>
            <pc:docMk/>
            <pc:sldMk cId="189058675" sldId="272"/>
            <ac:spMk id="2" creationId="{7B65909A-BF3A-470F-8AC3-316162579B83}"/>
          </ac:spMkLst>
        </pc:spChg>
        <pc:spChg chg="mod">
          <ac:chgData name="rahul patil" userId="6d88671c179ac357" providerId="LiveId" clId="{919AA1E9-1334-4F5D-9BD8-48C0EC27EFC1}" dt="2021-02-26T14:27:20.253" v="2027" actId="122"/>
          <ac:spMkLst>
            <pc:docMk/>
            <pc:sldMk cId="189058675" sldId="272"/>
            <ac:spMk id="3" creationId="{DF9D1F9A-5683-41D4-9487-0CE3F3ED325A}"/>
          </ac:spMkLst>
        </pc:spChg>
      </pc:sldChg>
      <pc:sldChg chg="modSp mod setBg">
        <pc:chgData name="rahul patil" userId="6d88671c179ac357" providerId="LiveId" clId="{919AA1E9-1334-4F5D-9BD8-48C0EC27EFC1}" dt="2021-02-25T14:49:48.602" v="1855" actId="20577"/>
        <pc:sldMkLst>
          <pc:docMk/>
          <pc:sldMk cId="987768985" sldId="273"/>
        </pc:sldMkLst>
        <pc:spChg chg="mod">
          <ac:chgData name="rahul patil" userId="6d88671c179ac357" providerId="LiveId" clId="{919AA1E9-1334-4F5D-9BD8-48C0EC27EFC1}" dt="2021-02-25T13:35:38.303" v="853" actId="2711"/>
          <ac:spMkLst>
            <pc:docMk/>
            <pc:sldMk cId="987768985" sldId="273"/>
            <ac:spMk id="2" creationId="{FF0C7125-1EC0-423C-914A-A81452707832}"/>
          </ac:spMkLst>
        </pc:spChg>
        <pc:spChg chg="mod">
          <ac:chgData name="rahul patil" userId="6d88671c179ac357" providerId="LiveId" clId="{919AA1E9-1334-4F5D-9BD8-48C0EC27EFC1}" dt="2021-02-25T14:49:48.602" v="1855" actId="20577"/>
          <ac:spMkLst>
            <pc:docMk/>
            <pc:sldMk cId="987768985" sldId="273"/>
            <ac:spMk id="3" creationId="{64AA3676-D2BA-410A-8FDB-3E09C03FC9DA}"/>
          </ac:spMkLst>
        </pc:spChg>
      </pc:sldChg>
      <pc:sldChg chg="modSp mod setBg chgLayout">
        <pc:chgData name="rahul patil" userId="6d88671c179ac357" providerId="LiveId" clId="{919AA1E9-1334-4F5D-9BD8-48C0EC27EFC1}" dt="2021-02-25T13:36:41.100" v="859" actId="2711"/>
        <pc:sldMkLst>
          <pc:docMk/>
          <pc:sldMk cId="3980754089" sldId="274"/>
        </pc:sldMkLst>
        <pc:spChg chg="mod ord">
          <ac:chgData name="rahul patil" userId="6d88671c179ac357" providerId="LiveId" clId="{919AA1E9-1334-4F5D-9BD8-48C0EC27EFC1}" dt="2021-02-25T13:36:41.100" v="859" actId="2711"/>
          <ac:spMkLst>
            <pc:docMk/>
            <pc:sldMk cId="3980754089" sldId="274"/>
            <ac:spMk id="2" creationId="{1A0ECC9A-DAAA-4654-85C8-B641CBD426ED}"/>
          </ac:spMkLst>
        </pc:spChg>
        <pc:spChg chg="mod ord">
          <ac:chgData name="rahul patil" userId="6d88671c179ac357" providerId="LiveId" clId="{919AA1E9-1334-4F5D-9BD8-48C0EC27EFC1}" dt="2021-02-25T13:36:41.100" v="859" actId="2711"/>
          <ac:spMkLst>
            <pc:docMk/>
            <pc:sldMk cId="3980754089" sldId="274"/>
            <ac:spMk id="3" creationId="{353022E9-A02B-4F3B-A653-D39AD53FA2AB}"/>
          </ac:spMkLst>
        </pc:spChg>
      </pc:sldChg>
      <pc:sldChg chg="modSp mod setBg">
        <pc:chgData name="rahul patil" userId="6d88671c179ac357" providerId="LiveId" clId="{919AA1E9-1334-4F5D-9BD8-48C0EC27EFC1}" dt="2021-02-25T13:36:19.807" v="858" actId="1076"/>
        <pc:sldMkLst>
          <pc:docMk/>
          <pc:sldMk cId="521228077" sldId="275"/>
        </pc:sldMkLst>
        <pc:spChg chg="mod">
          <ac:chgData name="rahul patil" userId="6d88671c179ac357" providerId="LiveId" clId="{919AA1E9-1334-4F5D-9BD8-48C0EC27EFC1}" dt="2021-02-25T13:36:12.356" v="857" actId="1076"/>
          <ac:spMkLst>
            <pc:docMk/>
            <pc:sldMk cId="521228077" sldId="275"/>
            <ac:spMk id="2" creationId="{FE9A202C-2B68-440C-A916-F297C73F6B5F}"/>
          </ac:spMkLst>
        </pc:spChg>
        <pc:spChg chg="mod">
          <ac:chgData name="rahul patil" userId="6d88671c179ac357" providerId="LiveId" clId="{919AA1E9-1334-4F5D-9BD8-48C0EC27EFC1}" dt="2021-02-25T13:36:19.807" v="858" actId="1076"/>
          <ac:spMkLst>
            <pc:docMk/>
            <pc:sldMk cId="521228077" sldId="275"/>
            <ac:spMk id="3" creationId="{D865A88E-56A4-4E42-8DAD-77D95EA255CC}"/>
          </ac:spMkLst>
        </pc:spChg>
      </pc:sldChg>
      <pc:sldChg chg="addSp delSp modSp new mod ord setBg">
        <pc:chgData name="rahul patil" userId="6d88671c179ac357" providerId="LiveId" clId="{919AA1E9-1334-4F5D-9BD8-48C0EC27EFC1}" dt="2021-02-26T15:18:35.595" v="2060" actId="14100"/>
        <pc:sldMkLst>
          <pc:docMk/>
          <pc:sldMk cId="1149783478" sldId="276"/>
        </pc:sldMkLst>
        <pc:spChg chg="mod">
          <ac:chgData name="rahul patil" userId="6d88671c179ac357" providerId="LiveId" clId="{919AA1E9-1334-4F5D-9BD8-48C0EC27EFC1}" dt="2021-02-26T09:38:52.304" v="2011" actId="122"/>
          <ac:spMkLst>
            <pc:docMk/>
            <pc:sldMk cId="1149783478" sldId="276"/>
            <ac:spMk id="2" creationId="{50A8681C-F190-4A22-A994-7A43B039E67C}"/>
          </ac:spMkLst>
        </pc:spChg>
        <pc:spChg chg="del">
          <ac:chgData name="rahul patil" userId="6d88671c179ac357" providerId="LiveId" clId="{919AA1E9-1334-4F5D-9BD8-48C0EC27EFC1}" dt="2021-02-26T09:38:02.342" v="2001" actId="478"/>
          <ac:spMkLst>
            <pc:docMk/>
            <pc:sldMk cId="1149783478" sldId="276"/>
            <ac:spMk id="3" creationId="{027D11CA-55FB-4306-97F6-2D45A89D18FF}"/>
          </ac:spMkLst>
        </pc:spChg>
        <pc:graphicFrameChg chg="add del mod">
          <ac:chgData name="rahul patil" userId="6d88671c179ac357" providerId="LiveId" clId="{919AA1E9-1334-4F5D-9BD8-48C0EC27EFC1}" dt="2021-02-26T15:16:18.414" v="2028" actId="478"/>
          <ac:graphicFrameMkLst>
            <pc:docMk/>
            <pc:sldMk cId="1149783478" sldId="276"/>
            <ac:graphicFrameMk id="4" creationId="{10058CF5-F5DD-4FEC-901A-32DFA751F751}"/>
          </ac:graphicFrameMkLst>
        </pc:graphicFrameChg>
        <pc:graphicFrameChg chg="add mod">
          <ac:chgData name="rahul patil" userId="6d88671c179ac357" providerId="LiveId" clId="{919AA1E9-1334-4F5D-9BD8-48C0EC27EFC1}" dt="2021-02-26T15:18:35.595" v="2060" actId="14100"/>
          <ac:graphicFrameMkLst>
            <pc:docMk/>
            <pc:sldMk cId="1149783478" sldId="276"/>
            <ac:graphicFrameMk id="5" creationId="{53EB36A6-9C66-43D7-A4D1-8547661A17C8}"/>
          </ac:graphicFrameMkLst>
        </pc:graphicFrameChg>
      </pc:sldChg>
      <pc:sldChg chg="delSp modSp del mod">
        <pc:chgData name="rahul patil" userId="6d88671c179ac357" providerId="LiveId" clId="{919AA1E9-1334-4F5D-9BD8-48C0EC27EFC1}" dt="2021-02-24T08:30:29.814" v="4" actId="2696"/>
        <pc:sldMkLst>
          <pc:docMk/>
          <pc:sldMk cId="1211334347" sldId="276"/>
        </pc:sldMkLst>
        <pc:spChg chg="mod">
          <ac:chgData name="rahul patil" userId="6d88671c179ac357" providerId="LiveId" clId="{919AA1E9-1334-4F5D-9BD8-48C0EC27EFC1}" dt="2021-02-24T08:30:21.259" v="3" actId="1076"/>
          <ac:spMkLst>
            <pc:docMk/>
            <pc:sldMk cId="1211334347" sldId="276"/>
            <ac:spMk id="2" creationId="{A03FC659-B26F-416F-B479-EAAA48E7978F}"/>
          </ac:spMkLst>
        </pc:spChg>
        <pc:spChg chg="del mod">
          <ac:chgData name="rahul patil" userId="6d88671c179ac357" providerId="LiveId" clId="{919AA1E9-1334-4F5D-9BD8-48C0EC27EFC1}" dt="2021-02-24T08:30:00.140" v="1" actId="478"/>
          <ac:spMkLst>
            <pc:docMk/>
            <pc:sldMk cId="1211334347" sldId="276"/>
            <ac:spMk id="3" creationId="{29F48A35-A52A-4399-9820-FE439BF209B5}"/>
          </ac:spMkLst>
        </pc:spChg>
      </pc:sldChg>
      <pc:sldChg chg="modSp new mod setBg">
        <pc:chgData name="rahul patil" userId="6d88671c179ac357" providerId="LiveId" clId="{919AA1E9-1334-4F5D-9BD8-48C0EC27EFC1}" dt="2021-02-25T13:38:08.650" v="865"/>
        <pc:sldMkLst>
          <pc:docMk/>
          <pc:sldMk cId="2639602400" sldId="277"/>
        </pc:sldMkLst>
        <pc:spChg chg="mod">
          <ac:chgData name="rahul patil" userId="6d88671c179ac357" providerId="LiveId" clId="{919AA1E9-1334-4F5D-9BD8-48C0EC27EFC1}" dt="2021-02-25T13:37:49.340" v="862" actId="2711"/>
          <ac:spMkLst>
            <pc:docMk/>
            <pc:sldMk cId="2639602400" sldId="277"/>
            <ac:spMk id="2" creationId="{F959B65C-5400-4D9E-9A45-A0C4550A88FB}"/>
          </ac:spMkLst>
        </pc:spChg>
        <pc:spChg chg="mod">
          <ac:chgData name="rahul patil" userId="6d88671c179ac357" providerId="LiveId" clId="{919AA1E9-1334-4F5D-9BD8-48C0EC27EFC1}" dt="2021-02-25T13:37:49.340" v="862" actId="2711"/>
          <ac:spMkLst>
            <pc:docMk/>
            <pc:sldMk cId="2639602400" sldId="277"/>
            <ac:spMk id="3" creationId="{3C8362D8-4AEE-4568-BFCB-49AB4D308CDA}"/>
          </ac:spMkLst>
        </pc:spChg>
        <pc:spChg chg="mod">
          <ac:chgData name="rahul patil" userId="6d88671c179ac357" providerId="LiveId" clId="{919AA1E9-1334-4F5D-9BD8-48C0EC27EFC1}" dt="2021-02-25T13:37:49.340" v="862" actId="2711"/>
          <ac:spMkLst>
            <pc:docMk/>
            <pc:sldMk cId="2639602400" sldId="277"/>
            <ac:spMk id="6" creationId="{0E9B969E-CD96-4162-BA90-449BBDA95EAE}"/>
          </ac:spMkLst>
        </pc:spChg>
        <pc:spChg chg="mod">
          <ac:chgData name="rahul patil" userId="6d88671c179ac357" providerId="LiveId" clId="{919AA1E9-1334-4F5D-9BD8-48C0EC27EFC1}" dt="2021-02-25T13:37:49.340" v="862" actId="2711"/>
          <ac:spMkLst>
            <pc:docMk/>
            <pc:sldMk cId="2639602400" sldId="277"/>
            <ac:spMk id="7" creationId="{6B6401A4-FEE5-4976-857C-1FD0CDB2E2DC}"/>
          </ac:spMkLst>
        </pc:spChg>
      </pc:sldChg>
      <pc:sldChg chg="addSp delSp modSp new mod setBg">
        <pc:chgData name="rahul patil" userId="6d88671c179ac357" providerId="LiveId" clId="{919AA1E9-1334-4F5D-9BD8-48C0EC27EFC1}" dt="2021-02-25T14:02:11.572" v="1174" actId="1076"/>
        <pc:sldMkLst>
          <pc:docMk/>
          <pc:sldMk cId="479950339" sldId="278"/>
        </pc:sldMkLst>
        <pc:spChg chg="mod">
          <ac:chgData name="rahul patil" userId="6d88671c179ac357" providerId="LiveId" clId="{919AA1E9-1334-4F5D-9BD8-48C0EC27EFC1}" dt="2021-02-25T13:37:18.433" v="861" actId="2711"/>
          <ac:spMkLst>
            <pc:docMk/>
            <pc:sldMk cId="479950339" sldId="278"/>
            <ac:spMk id="2" creationId="{C3D34E46-EC44-4F4E-AFE5-7079E6784871}"/>
          </ac:spMkLst>
        </pc:spChg>
        <pc:spChg chg="mod">
          <ac:chgData name="rahul patil" userId="6d88671c179ac357" providerId="LiveId" clId="{919AA1E9-1334-4F5D-9BD8-48C0EC27EFC1}" dt="2021-02-25T13:50:52.840" v="1049" actId="14100"/>
          <ac:spMkLst>
            <pc:docMk/>
            <pc:sldMk cId="479950339" sldId="278"/>
            <ac:spMk id="3" creationId="{BDBDF6F0-0573-4F30-8304-C46EE4D3E0C8}"/>
          </ac:spMkLst>
        </pc:spChg>
        <pc:spChg chg="add del mod">
          <ac:chgData name="rahul patil" userId="6d88671c179ac357" providerId="LiveId" clId="{919AA1E9-1334-4F5D-9BD8-48C0EC27EFC1}" dt="2021-02-25T13:56:33.217" v="1084" actId="478"/>
          <ac:spMkLst>
            <pc:docMk/>
            <pc:sldMk cId="479950339" sldId="278"/>
            <ac:spMk id="10" creationId="{33DBA07C-23E0-4D10-B1E4-0BBDD9497079}"/>
          </ac:spMkLst>
        </pc:spChg>
        <pc:spChg chg="add del mod">
          <ac:chgData name="rahul patil" userId="6d88671c179ac357" providerId="LiveId" clId="{919AA1E9-1334-4F5D-9BD8-48C0EC27EFC1}" dt="2021-02-25T14:00:00.792" v="1109" actId="478"/>
          <ac:spMkLst>
            <pc:docMk/>
            <pc:sldMk cId="479950339" sldId="278"/>
            <ac:spMk id="13" creationId="{7AF48B44-2AE6-4212-AB52-B685DBD5A13E}"/>
          </ac:spMkLst>
        </pc:spChg>
        <pc:spChg chg="add mod">
          <ac:chgData name="rahul patil" userId="6d88671c179ac357" providerId="LiveId" clId="{919AA1E9-1334-4F5D-9BD8-48C0EC27EFC1}" dt="2021-02-25T14:01:57.516" v="1166" actId="1076"/>
          <ac:spMkLst>
            <pc:docMk/>
            <pc:sldMk cId="479950339" sldId="278"/>
            <ac:spMk id="16" creationId="{CD26C87D-0B3B-4B3D-9DB1-5F8C3F4F8259}"/>
          </ac:spMkLst>
        </pc:spChg>
        <pc:picChg chg="add del mod ord">
          <ac:chgData name="rahul patil" userId="6d88671c179ac357" providerId="LiveId" clId="{919AA1E9-1334-4F5D-9BD8-48C0EC27EFC1}" dt="2021-02-25T13:45:53.321" v="1038"/>
          <ac:picMkLst>
            <pc:docMk/>
            <pc:sldMk cId="479950339" sldId="278"/>
            <ac:picMk id="5" creationId="{CFD288D1-C967-48E4-A556-E6DAF3B57E7E}"/>
          </ac:picMkLst>
        </pc:picChg>
        <pc:picChg chg="add mod">
          <ac:chgData name="rahul patil" userId="6d88671c179ac357" providerId="LiveId" clId="{919AA1E9-1334-4F5D-9BD8-48C0EC27EFC1}" dt="2021-02-25T14:01:59.656" v="1167" actId="1076"/>
          <ac:picMkLst>
            <pc:docMk/>
            <pc:sldMk cId="479950339" sldId="278"/>
            <ac:picMk id="7" creationId="{B2F9D9BE-10B0-4EE4-BE21-6D749984FEC8}"/>
          </ac:picMkLst>
        </pc:picChg>
        <pc:picChg chg="add del mod">
          <ac:chgData name="rahul patil" userId="6d88671c179ac357" providerId="LiveId" clId="{919AA1E9-1334-4F5D-9BD8-48C0EC27EFC1}" dt="2021-02-25T13:56:33.217" v="1084" actId="478"/>
          <ac:picMkLst>
            <pc:docMk/>
            <pc:sldMk cId="479950339" sldId="278"/>
            <ac:picMk id="9" creationId="{3325156F-2CFF-41FD-9347-1002D54DA9CF}"/>
          </ac:picMkLst>
        </pc:picChg>
        <pc:picChg chg="add del mod">
          <ac:chgData name="rahul patil" userId="6d88671c179ac357" providerId="LiveId" clId="{919AA1E9-1334-4F5D-9BD8-48C0EC27EFC1}" dt="2021-02-25T14:00:00.792" v="1109" actId="478"/>
          <ac:picMkLst>
            <pc:docMk/>
            <pc:sldMk cId="479950339" sldId="278"/>
            <ac:picMk id="12" creationId="{14A82B2F-25F9-4063-8ECA-7E1E734BA7D5}"/>
          </ac:picMkLst>
        </pc:picChg>
        <pc:picChg chg="add mod">
          <ac:chgData name="rahul patil" userId="6d88671c179ac357" providerId="LiveId" clId="{919AA1E9-1334-4F5D-9BD8-48C0EC27EFC1}" dt="2021-02-25T14:02:11.572" v="1174" actId="1076"/>
          <ac:picMkLst>
            <pc:docMk/>
            <pc:sldMk cId="479950339" sldId="278"/>
            <ac:picMk id="15" creationId="{F6721168-CA99-4D21-9109-22FFE3000F0A}"/>
          </ac:picMkLst>
        </pc:picChg>
      </pc:sldChg>
      <pc:sldChg chg="addSp delSp modSp new mod setBg modClrScheme chgLayout">
        <pc:chgData name="rahul patil" userId="6d88671c179ac357" providerId="LiveId" clId="{919AA1E9-1334-4F5D-9BD8-48C0EC27EFC1}" dt="2021-02-25T14:51:27.294" v="1856" actId="207"/>
        <pc:sldMkLst>
          <pc:docMk/>
          <pc:sldMk cId="4087438121" sldId="279"/>
        </pc:sldMkLst>
        <pc:spChg chg="del">
          <ac:chgData name="rahul patil" userId="6d88671c179ac357" providerId="LiveId" clId="{919AA1E9-1334-4F5D-9BD8-48C0EC27EFC1}" dt="2021-02-24T09:06:25.138" v="308" actId="700"/>
          <ac:spMkLst>
            <pc:docMk/>
            <pc:sldMk cId="4087438121" sldId="279"/>
            <ac:spMk id="2" creationId="{8DED0291-6754-47E2-8713-2A8AC0603D18}"/>
          </ac:spMkLst>
        </pc:spChg>
        <pc:spChg chg="del">
          <ac:chgData name="rahul patil" userId="6d88671c179ac357" providerId="LiveId" clId="{919AA1E9-1334-4F5D-9BD8-48C0EC27EFC1}" dt="2021-02-24T09:06:25.138" v="308" actId="700"/>
          <ac:spMkLst>
            <pc:docMk/>
            <pc:sldMk cId="4087438121" sldId="279"/>
            <ac:spMk id="3" creationId="{C80B790B-0C0C-4BE4-A7F3-8FE663E796F8}"/>
          </ac:spMkLst>
        </pc:spChg>
        <pc:spChg chg="add mod">
          <ac:chgData name="rahul patil" userId="6d88671c179ac357" providerId="LiveId" clId="{919AA1E9-1334-4F5D-9BD8-48C0EC27EFC1}" dt="2021-02-25T14:51:27.294" v="1856" actId="207"/>
          <ac:spMkLst>
            <pc:docMk/>
            <pc:sldMk cId="4087438121" sldId="279"/>
            <ac:spMk id="5" creationId="{8F5C08F0-6BC3-408A-9F12-AB32DF2E2678}"/>
          </ac:spMkLst>
        </pc:spChg>
      </pc:sldChg>
      <pc:sldChg chg="modSp mod setBg">
        <pc:chgData name="rahul patil" userId="6d88671c179ac357" providerId="LiveId" clId="{919AA1E9-1334-4F5D-9BD8-48C0EC27EFC1}" dt="2021-02-25T13:35:25.558" v="852" actId="2711"/>
        <pc:sldMkLst>
          <pc:docMk/>
          <pc:sldMk cId="1760551797" sldId="280"/>
        </pc:sldMkLst>
        <pc:spChg chg="mod">
          <ac:chgData name="rahul patil" userId="6d88671c179ac357" providerId="LiveId" clId="{919AA1E9-1334-4F5D-9BD8-48C0EC27EFC1}" dt="2021-02-25T13:35:25.558" v="852" actId="2711"/>
          <ac:spMkLst>
            <pc:docMk/>
            <pc:sldMk cId="1760551797" sldId="280"/>
            <ac:spMk id="3" creationId="{F1275B87-2F96-4FAD-8CEE-071A0FA20164}"/>
          </ac:spMkLst>
        </pc:spChg>
      </pc:sldChg>
      <pc:sldChg chg="new del">
        <pc:chgData name="rahul patil" userId="6d88671c179ac357" providerId="LiveId" clId="{919AA1E9-1334-4F5D-9BD8-48C0EC27EFC1}" dt="2021-02-25T14:12:15.686" v="1176" actId="47"/>
        <pc:sldMkLst>
          <pc:docMk/>
          <pc:sldMk cId="2579752429" sldId="281"/>
        </pc:sldMkLst>
      </pc:sldChg>
      <pc:sldChg chg="addSp delSp modSp add mod">
        <pc:chgData name="rahul patil" userId="6d88671c179ac357" providerId="LiveId" clId="{919AA1E9-1334-4F5D-9BD8-48C0EC27EFC1}" dt="2021-02-26T04:14:20.309" v="2000" actId="1076"/>
        <pc:sldMkLst>
          <pc:docMk/>
          <pc:sldMk cId="2597141134" sldId="281"/>
        </pc:sldMkLst>
        <pc:spChg chg="mod">
          <ac:chgData name="rahul patil" userId="6d88671c179ac357" providerId="LiveId" clId="{919AA1E9-1334-4F5D-9BD8-48C0EC27EFC1}" dt="2021-02-25T14:15:09.132" v="1312" actId="14100"/>
          <ac:spMkLst>
            <pc:docMk/>
            <pc:sldMk cId="2597141134" sldId="281"/>
            <ac:spMk id="2" creationId="{FF0C7125-1EC0-423C-914A-A81452707832}"/>
          </ac:spMkLst>
        </pc:spChg>
        <pc:spChg chg="del mod">
          <ac:chgData name="rahul patil" userId="6d88671c179ac357" providerId="LiveId" clId="{919AA1E9-1334-4F5D-9BD8-48C0EC27EFC1}" dt="2021-02-25T14:18:42.988" v="1317" actId="478"/>
          <ac:spMkLst>
            <pc:docMk/>
            <pc:sldMk cId="2597141134" sldId="281"/>
            <ac:spMk id="3" creationId="{64AA3676-D2BA-410A-8FDB-3E09C03FC9DA}"/>
          </ac:spMkLst>
        </pc:spChg>
        <pc:spChg chg="add del mod">
          <ac:chgData name="rahul patil" userId="6d88671c179ac357" providerId="LiveId" clId="{919AA1E9-1334-4F5D-9BD8-48C0EC27EFC1}" dt="2021-02-25T14:18:39.573" v="1316" actId="478"/>
          <ac:spMkLst>
            <pc:docMk/>
            <pc:sldMk cId="2597141134" sldId="281"/>
            <ac:spMk id="4" creationId="{7F0C102F-5FF7-44DD-99C7-C5FEAF3E85DB}"/>
          </ac:spMkLst>
        </pc:spChg>
        <pc:spChg chg="add mod">
          <ac:chgData name="rahul patil" userId="6d88671c179ac357" providerId="LiveId" clId="{919AA1E9-1334-4F5D-9BD8-48C0EC27EFC1}" dt="2021-02-25T14:46:14.955" v="1833" actId="208"/>
          <ac:spMkLst>
            <pc:docMk/>
            <pc:sldMk cId="2597141134" sldId="281"/>
            <ac:spMk id="5" creationId="{2BA9470D-D0C4-4373-A6E2-CA669A83A8AB}"/>
          </ac:spMkLst>
        </pc:spChg>
        <pc:spChg chg="add del mod">
          <ac:chgData name="rahul patil" userId="6d88671c179ac357" providerId="LiveId" clId="{919AA1E9-1334-4F5D-9BD8-48C0EC27EFC1}" dt="2021-02-25T14:28:08.659" v="1542" actId="478"/>
          <ac:spMkLst>
            <pc:docMk/>
            <pc:sldMk cId="2597141134" sldId="281"/>
            <ac:spMk id="6" creationId="{2B25C70C-CBF7-4E49-A454-A2C9A50BF7C9}"/>
          </ac:spMkLst>
        </pc:spChg>
        <pc:spChg chg="add mod">
          <ac:chgData name="rahul patil" userId="6d88671c179ac357" providerId="LiveId" clId="{919AA1E9-1334-4F5D-9BD8-48C0EC27EFC1}" dt="2021-02-25T14:46:14.955" v="1833" actId="208"/>
          <ac:spMkLst>
            <pc:docMk/>
            <pc:sldMk cId="2597141134" sldId="281"/>
            <ac:spMk id="7" creationId="{FC6F4912-E779-45CA-B51D-CFAED980699B}"/>
          </ac:spMkLst>
        </pc:spChg>
        <pc:spChg chg="add del mod">
          <ac:chgData name="rahul patil" userId="6d88671c179ac357" providerId="LiveId" clId="{919AA1E9-1334-4F5D-9BD8-48C0EC27EFC1}" dt="2021-02-25T14:26:50.453" v="1528" actId="478"/>
          <ac:spMkLst>
            <pc:docMk/>
            <pc:sldMk cId="2597141134" sldId="281"/>
            <ac:spMk id="8" creationId="{EBC5B232-DB5D-4909-8141-DD5B15706ABF}"/>
          </ac:spMkLst>
        </pc:spChg>
        <pc:spChg chg="add mod">
          <ac:chgData name="rahul patil" userId="6d88671c179ac357" providerId="LiveId" clId="{919AA1E9-1334-4F5D-9BD8-48C0EC27EFC1}" dt="2021-02-25T14:46:14.955" v="1833" actId="208"/>
          <ac:spMkLst>
            <pc:docMk/>
            <pc:sldMk cId="2597141134" sldId="281"/>
            <ac:spMk id="9" creationId="{DD6079C3-AA36-4D6E-8FBF-73498ACDA4F8}"/>
          </ac:spMkLst>
        </pc:spChg>
        <pc:spChg chg="add mod">
          <ac:chgData name="rahul patil" userId="6d88671c179ac357" providerId="LiveId" clId="{919AA1E9-1334-4F5D-9BD8-48C0EC27EFC1}" dt="2021-02-25T14:46:14.955" v="1833" actId="208"/>
          <ac:spMkLst>
            <pc:docMk/>
            <pc:sldMk cId="2597141134" sldId="281"/>
            <ac:spMk id="10" creationId="{3A0F1581-AD9C-43DE-AF51-1185E3DF3FDB}"/>
          </ac:spMkLst>
        </pc:spChg>
        <pc:spChg chg="add mod">
          <ac:chgData name="rahul patil" userId="6d88671c179ac357" providerId="LiveId" clId="{919AA1E9-1334-4F5D-9BD8-48C0EC27EFC1}" dt="2021-02-25T14:46:28.847" v="1834" actId="207"/>
          <ac:spMkLst>
            <pc:docMk/>
            <pc:sldMk cId="2597141134" sldId="281"/>
            <ac:spMk id="11" creationId="{9D32D6D9-6E5C-4084-9C08-721ACF9B08FC}"/>
          </ac:spMkLst>
        </pc:spChg>
        <pc:spChg chg="add del mod">
          <ac:chgData name="rahul patil" userId="6d88671c179ac357" providerId="LiveId" clId="{919AA1E9-1334-4F5D-9BD8-48C0EC27EFC1}" dt="2021-02-25T14:37:21.591" v="1699" actId="478"/>
          <ac:spMkLst>
            <pc:docMk/>
            <pc:sldMk cId="2597141134" sldId="281"/>
            <ac:spMk id="12" creationId="{158FA4F8-CE51-490E-9FB4-9B4410C1F2D5}"/>
          </ac:spMkLst>
        </pc:spChg>
        <pc:spChg chg="add del mod">
          <ac:chgData name="rahul patil" userId="6d88671c179ac357" providerId="LiveId" clId="{919AA1E9-1334-4F5D-9BD8-48C0EC27EFC1}" dt="2021-02-25T14:37:21.591" v="1699" actId="478"/>
          <ac:spMkLst>
            <pc:docMk/>
            <pc:sldMk cId="2597141134" sldId="281"/>
            <ac:spMk id="13" creationId="{933CD540-5665-476A-9EF7-FE2578347E12}"/>
          </ac:spMkLst>
        </pc:spChg>
        <pc:spChg chg="add del mod">
          <ac:chgData name="rahul patil" userId="6d88671c179ac357" providerId="LiveId" clId="{919AA1E9-1334-4F5D-9BD8-48C0EC27EFC1}" dt="2021-02-25T14:37:44.218" v="1701" actId="478"/>
          <ac:spMkLst>
            <pc:docMk/>
            <pc:sldMk cId="2597141134" sldId="281"/>
            <ac:spMk id="14" creationId="{E84FE02B-35A4-4C37-B3F5-D035607E39B9}"/>
          </ac:spMkLst>
        </pc:spChg>
        <pc:spChg chg="add del mod">
          <ac:chgData name="rahul patil" userId="6d88671c179ac357" providerId="LiveId" clId="{919AA1E9-1334-4F5D-9BD8-48C0EC27EFC1}" dt="2021-02-25T14:37:44.218" v="1701" actId="478"/>
          <ac:spMkLst>
            <pc:docMk/>
            <pc:sldMk cId="2597141134" sldId="281"/>
            <ac:spMk id="15" creationId="{55E9E8E4-A551-4BD5-B845-9253EEB0DB52}"/>
          </ac:spMkLst>
        </pc:spChg>
        <pc:spChg chg="add del mod">
          <ac:chgData name="rahul patil" userId="6d88671c179ac357" providerId="LiveId" clId="{919AA1E9-1334-4F5D-9BD8-48C0EC27EFC1}" dt="2021-02-25T14:37:44.218" v="1701" actId="478"/>
          <ac:spMkLst>
            <pc:docMk/>
            <pc:sldMk cId="2597141134" sldId="281"/>
            <ac:spMk id="16" creationId="{06BA2CDD-DF34-4360-843A-B6E48C15561F}"/>
          </ac:spMkLst>
        </pc:spChg>
        <pc:spChg chg="add del mod">
          <ac:chgData name="rahul patil" userId="6d88671c179ac357" providerId="LiveId" clId="{919AA1E9-1334-4F5D-9BD8-48C0EC27EFC1}" dt="2021-02-25T14:37:44.218" v="1701" actId="478"/>
          <ac:spMkLst>
            <pc:docMk/>
            <pc:sldMk cId="2597141134" sldId="281"/>
            <ac:spMk id="17" creationId="{B8452C53-B735-473C-A672-FFC02E420831}"/>
          </ac:spMkLst>
        </pc:spChg>
        <pc:spChg chg="add mod">
          <ac:chgData name="rahul patil" userId="6d88671c179ac357" providerId="LiveId" clId="{919AA1E9-1334-4F5D-9BD8-48C0EC27EFC1}" dt="2021-02-26T04:14:20.309" v="2000" actId="1076"/>
          <ac:spMkLst>
            <pc:docMk/>
            <pc:sldMk cId="2597141134" sldId="281"/>
            <ac:spMk id="18" creationId="{75FF1E6B-5D1E-481F-B104-29B911CA979E}"/>
          </ac:spMkLst>
        </pc:spChg>
        <pc:spChg chg="add mod">
          <ac:chgData name="rahul patil" userId="6d88671c179ac357" providerId="LiveId" clId="{919AA1E9-1334-4F5D-9BD8-48C0EC27EFC1}" dt="2021-02-25T14:46:28.847" v="1834" actId="207"/>
          <ac:spMkLst>
            <pc:docMk/>
            <pc:sldMk cId="2597141134" sldId="281"/>
            <ac:spMk id="19" creationId="{C2A320D0-38A9-4951-B556-53012674BA4F}"/>
          </ac:spMkLst>
        </pc:spChg>
        <pc:picChg chg="add del">
          <ac:chgData name="rahul patil" userId="6d88671c179ac357" providerId="LiveId" clId="{919AA1E9-1334-4F5D-9BD8-48C0EC27EFC1}" dt="2021-02-25T14:34:45.036" v="1687" actId="478"/>
          <ac:picMkLst>
            <pc:docMk/>
            <pc:sldMk cId="2597141134" sldId="281"/>
            <ac:picMk id="20" creationId="{BE70790A-246C-4F5C-A6E0-E31BF4B43742}"/>
          </ac:picMkLst>
        </pc:picChg>
      </pc:sldChg>
      <pc:sldMasterChg chg="setBg modSldLayout">
        <pc:chgData name="rahul patil" userId="6d88671c179ac357" providerId="LiveId" clId="{919AA1E9-1334-4F5D-9BD8-48C0EC27EFC1}" dt="2021-02-25T13:30:11.308" v="765"/>
        <pc:sldMasterMkLst>
          <pc:docMk/>
          <pc:sldMasterMk cId="0" sldId="2147483768"/>
        </pc:sldMasterMkLst>
        <pc:sldLayoutChg chg="setBg">
          <pc:chgData name="rahul patil" userId="6d88671c179ac357" providerId="LiveId" clId="{919AA1E9-1334-4F5D-9BD8-48C0EC27EFC1}" dt="2021-02-25T13:30:11.308" v="765"/>
          <pc:sldLayoutMkLst>
            <pc:docMk/>
            <pc:sldMasterMk cId="0" sldId="2147483768"/>
            <pc:sldLayoutMk cId="0" sldId="2147483769"/>
          </pc:sldLayoutMkLst>
        </pc:sldLayoutChg>
        <pc:sldLayoutChg chg="setBg">
          <pc:chgData name="rahul patil" userId="6d88671c179ac357" providerId="LiveId" clId="{919AA1E9-1334-4F5D-9BD8-48C0EC27EFC1}" dt="2021-02-25T13:30:11.308" v="765"/>
          <pc:sldLayoutMkLst>
            <pc:docMk/>
            <pc:sldMasterMk cId="0" sldId="2147483768"/>
            <pc:sldLayoutMk cId="0" sldId="2147483770"/>
          </pc:sldLayoutMkLst>
        </pc:sldLayoutChg>
        <pc:sldLayoutChg chg="setBg">
          <pc:chgData name="rahul patil" userId="6d88671c179ac357" providerId="LiveId" clId="{919AA1E9-1334-4F5D-9BD8-48C0EC27EFC1}" dt="2021-02-25T13:30:11.308" v="765"/>
          <pc:sldLayoutMkLst>
            <pc:docMk/>
            <pc:sldMasterMk cId="0" sldId="2147483768"/>
            <pc:sldLayoutMk cId="0" sldId="2147483771"/>
          </pc:sldLayoutMkLst>
        </pc:sldLayoutChg>
        <pc:sldLayoutChg chg="setBg">
          <pc:chgData name="rahul patil" userId="6d88671c179ac357" providerId="LiveId" clId="{919AA1E9-1334-4F5D-9BD8-48C0EC27EFC1}" dt="2021-02-25T13:30:11.308" v="765"/>
          <pc:sldLayoutMkLst>
            <pc:docMk/>
            <pc:sldMasterMk cId="0" sldId="2147483768"/>
            <pc:sldLayoutMk cId="0" sldId="2147483772"/>
          </pc:sldLayoutMkLst>
        </pc:sldLayoutChg>
        <pc:sldLayoutChg chg="setBg">
          <pc:chgData name="rahul patil" userId="6d88671c179ac357" providerId="LiveId" clId="{919AA1E9-1334-4F5D-9BD8-48C0EC27EFC1}" dt="2021-02-25T13:30:11.308" v="765"/>
          <pc:sldLayoutMkLst>
            <pc:docMk/>
            <pc:sldMasterMk cId="0" sldId="2147483768"/>
            <pc:sldLayoutMk cId="0" sldId="2147483773"/>
          </pc:sldLayoutMkLst>
        </pc:sldLayoutChg>
        <pc:sldLayoutChg chg="setBg">
          <pc:chgData name="rahul patil" userId="6d88671c179ac357" providerId="LiveId" clId="{919AA1E9-1334-4F5D-9BD8-48C0EC27EFC1}" dt="2021-02-25T13:30:11.308" v="765"/>
          <pc:sldLayoutMkLst>
            <pc:docMk/>
            <pc:sldMasterMk cId="0" sldId="2147483768"/>
            <pc:sldLayoutMk cId="0" sldId="2147483774"/>
          </pc:sldLayoutMkLst>
        </pc:sldLayoutChg>
        <pc:sldLayoutChg chg="setBg">
          <pc:chgData name="rahul patil" userId="6d88671c179ac357" providerId="LiveId" clId="{919AA1E9-1334-4F5D-9BD8-48C0EC27EFC1}" dt="2021-02-25T13:30:11.308" v="765"/>
          <pc:sldLayoutMkLst>
            <pc:docMk/>
            <pc:sldMasterMk cId="0" sldId="2147483768"/>
            <pc:sldLayoutMk cId="0" sldId="2147483775"/>
          </pc:sldLayoutMkLst>
        </pc:sldLayoutChg>
        <pc:sldLayoutChg chg="setBg">
          <pc:chgData name="rahul patil" userId="6d88671c179ac357" providerId="LiveId" clId="{919AA1E9-1334-4F5D-9BD8-48C0EC27EFC1}" dt="2021-02-25T13:30:11.308" v="765"/>
          <pc:sldLayoutMkLst>
            <pc:docMk/>
            <pc:sldMasterMk cId="0" sldId="2147483768"/>
            <pc:sldLayoutMk cId="0" sldId="2147483776"/>
          </pc:sldLayoutMkLst>
        </pc:sldLayoutChg>
        <pc:sldLayoutChg chg="setBg">
          <pc:chgData name="rahul patil" userId="6d88671c179ac357" providerId="LiveId" clId="{919AA1E9-1334-4F5D-9BD8-48C0EC27EFC1}" dt="2021-02-25T13:30:11.308" v="765"/>
          <pc:sldLayoutMkLst>
            <pc:docMk/>
            <pc:sldMasterMk cId="0" sldId="2147483768"/>
            <pc:sldLayoutMk cId="0" sldId="2147483777"/>
          </pc:sldLayoutMkLst>
        </pc:sldLayoutChg>
        <pc:sldLayoutChg chg="setBg">
          <pc:chgData name="rahul patil" userId="6d88671c179ac357" providerId="LiveId" clId="{919AA1E9-1334-4F5D-9BD8-48C0EC27EFC1}" dt="2021-02-25T13:30:11.308" v="765"/>
          <pc:sldLayoutMkLst>
            <pc:docMk/>
            <pc:sldMasterMk cId="0" sldId="2147483768"/>
            <pc:sldLayoutMk cId="0" sldId="2147483778"/>
          </pc:sldLayoutMkLst>
        </pc:sldLayoutChg>
        <pc:sldLayoutChg chg="setBg">
          <pc:chgData name="rahul patil" userId="6d88671c179ac357" providerId="LiveId" clId="{919AA1E9-1334-4F5D-9BD8-48C0EC27EFC1}" dt="2021-02-25T13:30:11.308" v="765"/>
          <pc:sldLayoutMkLst>
            <pc:docMk/>
            <pc:sldMasterMk cId="0" sldId="2147483768"/>
            <pc:sldLayoutMk cId="0" sldId="2147483779"/>
          </pc:sldLayoutMkLst>
        </pc:sldLayoutChg>
      </pc:sldMasterChg>
    </pc:docChg>
  </pc:docChgLst>
  <pc:docChgLst>
    <pc:chgData name="Guest User" providerId="Windows Live" clId="Web-{29EE2F89-A5B5-4550-B801-360497C705B3}"/>
    <pc:docChg chg="modSld">
      <pc:chgData name="Guest User" userId="" providerId="Windows Live" clId="Web-{29EE2F89-A5B5-4550-B801-360497C705B3}" dt="2021-02-23T15:52:59.591" v="66" actId="20577"/>
      <pc:docMkLst>
        <pc:docMk/>
      </pc:docMkLst>
      <pc:sldChg chg="modSp">
        <pc:chgData name="Guest User" userId="" providerId="Windows Live" clId="Web-{29EE2F89-A5B5-4550-B801-360497C705B3}" dt="2021-02-23T15:52:09.747" v="47" actId="1076"/>
        <pc:sldMkLst>
          <pc:docMk/>
          <pc:sldMk cId="4025185055" sldId="269"/>
        </pc:sldMkLst>
        <pc:spChg chg="mod">
          <ac:chgData name="Guest User" userId="" providerId="Windows Live" clId="Web-{29EE2F89-A5B5-4550-B801-360497C705B3}" dt="2021-02-23T15:52:04.543" v="46" actId="1076"/>
          <ac:spMkLst>
            <pc:docMk/>
            <pc:sldMk cId="4025185055" sldId="269"/>
            <ac:spMk id="6" creationId="{68D7B94F-F2B8-4B7A-987C-384D28F2B4A9}"/>
          </ac:spMkLst>
        </pc:spChg>
        <pc:picChg chg="mod">
          <ac:chgData name="Guest User" userId="" providerId="Windows Live" clId="Web-{29EE2F89-A5B5-4550-B801-360497C705B3}" dt="2021-02-23T15:52:09.747" v="47" actId="1076"/>
          <ac:picMkLst>
            <pc:docMk/>
            <pc:sldMk cId="4025185055" sldId="269"/>
            <ac:picMk id="5" creationId="{F64AC3CD-1328-415A-B204-EEA3F73A9CB1}"/>
          </ac:picMkLst>
        </pc:picChg>
      </pc:sldChg>
      <pc:sldChg chg="modSp">
        <pc:chgData name="Guest User" userId="" providerId="Windows Live" clId="Web-{29EE2F89-A5B5-4550-B801-360497C705B3}" dt="2021-02-23T15:48:46.259" v="42" actId="20577"/>
        <pc:sldMkLst>
          <pc:docMk/>
          <pc:sldMk cId="521228077" sldId="275"/>
        </pc:sldMkLst>
        <pc:spChg chg="mod">
          <ac:chgData name="Guest User" userId="" providerId="Windows Live" clId="Web-{29EE2F89-A5B5-4550-B801-360497C705B3}" dt="2021-02-23T15:48:46.259" v="42" actId="20577"/>
          <ac:spMkLst>
            <pc:docMk/>
            <pc:sldMk cId="521228077" sldId="275"/>
            <ac:spMk id="3" creationId="{D865A88E-56A4-4E42-8DAD-77D95EA255CC}"/>
          </ac:spMkLst>
        </pc:spChg>
      </pc:sldChg>
      <pc:sldChg chg="modSp">
        <pc:chgData name="Guest User" userId="" providerId="Windows Live" clId="Web-{29EE2F89-A5B5-4550-B801-360497C705B3}" dt="2021-02-23T15:52:59.591" v="66" actId="20577"/>
        <pc:sldMkLst>
          <pc:docMk/>
          <pc:sldMk cId="1211334347" sldId="276"/>
        </pc:sldMkLst>
        <pc:spChg chg="mod">
          <ac:chgData name="Guest User" userId="" providerId="Windows Live" clId="Web-{29EE2F89-A5B5-4550-B801-360497C705B3}" dt="2021-02-23T15:52:59.591" v="66" actId="20577"/>
          <ac:spMkLst>
            <pc:docMk/>
            <pc:sldMk cId="1211334347" sldId="276"/>
            <ac:spMk id="3" creationId="{29F48A35-A52A-4399-9820-FE439BF209B5}"/>
          </ac:spMkLst>
        </pc:spChg>
      </pc:sldChg>
    </pc:docChg>
  </pc:docChgLst>
  <pc:docChgLst>
    <pc:chgData name="Guest User" providerId="Windows Live" clId="Web-{85011B41-52BD-4E8B-B2A5-7917040FA813}"/>
    <pc:docChg chg="modSld">
      <pc:chgData name="Guest User" userId="" providerId="Windows Live" clId="Web-{85011B41-52BD-4E8B-B2A5-7917040FA813}" dt="2021-02-26T15:54:55.026" v="3" actId="20577"/>
      <pc:docMkLst>
        <pc:docMk/>
      </pc:docMkLst>
      <pc:sldChg chg="modSp">
        <pc:chgData name="Guest User" userId="" providerId="Windows Live" clId="Web-{85011B41-52BD-4E8B-B2A5-7917040FA813}" dt="2021-02-26T15:54:55.026" v="3" actId="20577"/>
        <pc:sldMkLst>
          <pc:docMk/>
          <pc:sldMk cId="479950339" sldId="278"/>
        </pc:sldMkLst>
        <pc:spChg chg="mod">
          <ac:chgData name="Guest User" userId="" providerId="Windows Live" clId="Web-{85011B41-52BD-4E8B-B2A5-7917040FA813}" dt="2021-02-26T15:54:55.026" v="3" actId="20577"/>
          <ac:spMkLst>
            <pc:docMk/>
            <pc:sldMk cId="479950339" sldId="278"/>
            <ac:spMk id="2" creationId="{C3D34E46-EC44-4F4E-AFE5-7079E6784871}"/>
          </ac:spMkLst>
        </pc:spChg>
      </pc:sldChg>
    </pc:docChg>
  </pc:docChgLst>
  <pc:docChgLst>
    <pc:chgData name="Guest User" providerId="Windows Live" clId="Web-{1A6D575D-81EF-462D-BE52-C270728161F7}"/>
    <pc:docChg chg="addSld delSld modSld sldOrd">
      <pc:chgData name="Guest User" userId="" providerId="Windows Live" clId="Web-{1A6D575D-81EF-462D-BE52-C270728161F7}" dt="2021-02-24T14:44:54.612" v="300" actId="1076"/>
      <pc:docMkLst>
        <pc:docMk/>
      </pc:docMkLst>
      <pc:sldChg chg="modSp modTransition">
        <pc:chgData name="Guest User" userId="" providerId="Windows Live" clId="Web-{1A6D575D-81EF-462D-BE52-C270728161F7}" dt="2021-02-24T14:38:29.243" v="267" actId="20577"/>
        <pc:sldMkLst>
          <pc:docMk/>
          <pc:sldMk cId="4025185055" sldId="269"/>
        </pc:sldMkLst>
        <pc:spChg chg="mod">
          <ac:chgData name="Guest User" userId="" providerId="Windows Live" clId="Web-{1A6D575D-81EF-462D-BE52-C270728161F7}" dt="2021-02-24T14:38:29.243" v="267" actId="20577"/>
          <ac:spMkLst>
            <pc:docMk/>
            <pc:sldMk cId="4025185055" sldId="269"/>
            <ac:spMk id="4" creationId="{C4682516-504A-4542-9935-1849480DB661}"/>
          </ac:spMkLst>
        </pc:spChg>
      </pc:sldChg>
      <pc:sldChg chg="modTransition">
        <pc:chgData name="Guest User" userId="" providerId="Windows Live" clId="Web-{1A6D575D-81EF-462D-BE52-C270728161F7}" dt="2021-02-24T14:36:09.161" v="242"/>
        <pc:sldMkLst>
          <pc:docMk/>
          <pc:sldMk cId="1814100131" sldId="271"/>
        </pc:sldMkLst>
      </pc:sldChg>
      <pc:sldChg chg="modSp modTransition">
        <pc:chgData name="Guest User" userId="" providerId="Windows Live" clId="Web-{1A6D575D-81EF-462D-BE52-C270728161F7}" dt="2021-02-24T14:44:54.612" v="300" actId="1076"/>
        <pc:sldMkLst>
          <pc:docMk/>
          <pc:sldMk cId="189058675" sldId="272"/>
        </pc:sldMkLst>
        <pc:spChg chg="mod">
          <ac:chgData name="Guest User" userId="" providerId="Windows Live" clId="Web-{1A6D575D-81EF-462D-BE52-C270728161F7}" dt="2021-02-24T14:44:08.689" v="295" actId="1076"/>
          <ac:spMkLst>
            <pc:docMk/>
            <pc:sldMk cId="189058675" sldId="272"/>
            <ac:spMk id="2" creationId="{7B65909A-BF3A-470F-8AC3-316162579B83}"/>
          </ac:spMkLst>
        </pc:spChg>
        <pc:spChg chg="mod">
          <ac:chgData name="Guest User" userId="" providerId="Windows Live" clId="Web-{1A6D575D-81EF-462D-BE52-C270728161F7}" dt="2021-02-24T14:44:54.612" v="300" actId="1076"/>
          <ac:spMkLst>
            <pc:docMk/>
            <pc:sldMk cId="189058675" sldId="272"/>
            <ac:spMk id="3" creationId="{DF9D1F9A-5683-41D4-9487-0CE3F3ED325A}"/>
          </ac:spMkLst>
        </pc:spChg>
      </pc:sldChg>
      <pc:sldChg chg="modSp modTransition">
        <pc:chgData name="Guest User" userId="" providerId="Windows Live" clId="Web-{1A6D575D-81EF-462D-BE52-C270728161F7}" dt="2021-02-24T14:36:09.161" v="232"/>
        <pc:sldMkLst>
          <pc:docMk/>
          <pc:sldMk cId="987768985" sldId="273"/>
        </pc:sldMkLst>
        <pc:spChg chg="mod">
          <ac:chgData name="Guest User" userId="" providerId="Windows Live" clId="Web-{1A6D575D-81EF-462D-BE52-C270728161F7}" dt="2021-02-24T13:51:06.168" v="33" actId="20577"/>
          <ac:spMkLst>
            <pc:docMk/>
            <pc:sldMk cId="987768985" sldId="273"/>
            <ac:spMk id="3" creationId="{64AA3676-D2BA-410A-8FDB-3E09C03FC9DA}"/>
          </ac:spMkLst>
        </pc:spChg>
      </pc:sldChg>
      <pc:sldChg chg="modSp ord modTransition">
        <pc:chgData name="Guest User" userId="" providerId="Windows Live" clId="Web-{1A6D575D-81EF-462D-BE52-C270728161F7}" dt="2021-02-24T14:36:09.161" v="235"/>
        <pc:sldMkLst>
          <pc:docMk/>
          <pc:sldMk cId="3980754089" sldId="274"/>
        </pc:sldMkLst>
        <pc:spChg chg="mod">
          <ac:chgData name="Guest User" userId="" providerId="Windows Live" clId="Web-{1A6D575D-81EF-462D-BE52-C270728161F7}" dt="2021-02-24T14:18:56.727" v="172" actId="20577"/>
          <ac:spMkLst>
            <pc:docMk/>
            <pc:sldMk cId="3980754089" sldId="274"/>
            <ac:spMk id="3" creationId="{353022E9-A02B-4F3B-A653-D39AD53FA2AB}"/>
          </ac:spMkLst>
        </pc:spChg>
      </pc:sldChg>
      <pc:sldChg chg="modSp modTransition">
        <pc:chgData name="Guest User" userId="" providerId="Windows Live" clId="Web-{1A6D575D-81EF-462D-BE52-C270728161F7}" dt="2021-02-24T14:36:09.161" v="233"/>
        <pc:sldMkLst>
          <pc:docMk/>
          <pc:sldMk cId="521228077" sldId="275"/>
        </pc:sldMkLst>
        <pc:spChg chg="mod">
          <ac:chgData name="Guest User" userId="" providerId="Windows Live" clId="Web-{1A6D575D-81EF-462D-BE52-C270728161F7}" dt="2021-02-24T14:24:26.221" v="218" actId="1076"/>
          <ac:spMkLst>
            <pc:docMk/>
            <pc:sldMk cId="521228077" sldId="275"/>
            <ac:spMk id="2" creationId="{FE9A202C-2B68-440C-A916-F297C73F6B5F}"/>
          </ac:spMkLst>
        </pc:spChg>
        <pc:spChg chg="mod">
          <ac:chgData name="Guest User" userId="" providerId="Windows Live" clId="Web-{1A6D575D-81EF-462D-BE52-C270728161F7}" dt="2021-02-24T14:25:29.144" v="230" actId="20577"/>
          <ac:spMkLst>
            <pc:docMk/>
            <pc:sldMk cId="521228077" sldId="275"/>
            <ac:spMk id="3" creationId="{D865A88E-56A4-4E42-8DAD-77D95EA255CC}"/>
          </ac:spMkLst>
        </pc:spChg>
      </pc:sldChg>
      <pc:sldChg chg="modTransition">
        <pc:chgData name="Guest User" userId="" providerId="Windows Live" clId="Web-{1A6D575D-81EF-462D-BE52-C270728161F7}" dt="2021-02-24T14:36:09.161" v="236"/>
        <pc:sldMkLst>
          <pc:docMk/>
          <pc:sldMk cId="1149783478" sldId="276"/>
        </pc:sldMkLst>
      </pc:sldChg>
      <pc:sldChg chg="modTransition">
        <pc:chgData name="Guest User" userId="" providerId="Windows Live" clId="Web-{1A6D575D-81EF-462D-BE52-C270728161F7}" dt="2021-02-24T14:36:09.161" v="239"/>
        <pc:sldMkLst>
          <pc:docMk/>
          <pc:sldMk cId="2639602400" sldId="277"/>
        </pc:sldMkLst>
      </pc:sldChg>
      <pc:sldChg chg="modSp modTransition">
        <pc:chgData name="Guest User" userId="" providerId="Windows Live" clId="Web-{1A6D575D-81EF-462D-BE52-C270728161F7}" dt="2021-02-24T14:43:54.204" v="294" actId="20577"/>
        <pc:sldMkLst>
          <pc:docMk/>
          <pc:sldMk cId="479950339" sldId="278"/>
        </pc:sldMkLst>
        <pc:spChg chg="mod">
          <ac:chgData name="Guest User" userId="" providerId="Windows Live" clId="Web-{1A6D575D-81EF-462D-BE52-C270728161F7}" dt="2021-02-24T14:43:54.204" v="294" actId="20577"/>
          <ac:spMkLst>
            <pc:docMk/>
            <pc:sldMk cId="479950339" sldId="278"/>
            <ac:spMk id="3" creationId="{BDBDF6F0-0573-4F30-8304-C46EE4D3E0C8}"/>
          </ac:spMkLst>
        </pc:spChg>
      </pc:sldChg>
      <pc:sldChg chg="modTransition">
        <pc:chgData name="Guest User" userId="" providerId="Windows Live" clId="Web-{1A6D575D-81EF-462D-BE52-C270728161F7}" dt="2021-02-24T14:36:09.161" v="240"/>
        <pc:sldMkLst>
          <pc:docMk/>
          <pc:sldMk cId="4087438121" sldId="279"/>
        </pc:sldMkLst>
      </pc:sldChg>
      <pc:sldChg chg="addSp modSp new del">
        <pc:chgData name="Guest User" userId="" providerId="Windows Live" clId="Web-{1A6D575D-81EF-462D-BE52-C270728161F7}" dt="2021-02-24T14:11:28.044" v="114"/>
        <pc:sldMkLst>
          <pc:docMk/>
          <pc:sldMk cId="1199964040" sldId="280"/>
        </pc:sldMkLst>
        <pc:spChg chg="add mod">
          <ac:chgData name="Guest User" userId="" providerId="Windows Live" clId="Web-{1A6D575D-81EF-462D-BE52-C270728161F7}" dt="2021-02-24T14:11:26.450" v="113" actId="20577"/>
          <ac:spMkLst>
            <pc:docMk/>
            <pc:sldMk cId="1199964040" sldId="280"/>
            <ac:spMk id="2" creationId="{D24BC9F9-9EA4-4E0D-9DE7-050CC04F913D}"/>
          </ac:spMkLst>
        </pc:spChg>
      </pc:sldChg>
      <pc:sldChg chg="delSp modSp new modTransition">
        <pc:chgData name="Guest User" userId="" providerId="Windows Live" clId="Web-{1A6D575D-81EF-462D-BE52-C270728161F7}" dt="2021-02-24T14:36:09.161" v="234"/>
        <pc:sldMkLst>
          <pc:docMk/>
          <pc:sldMk cId="1760551797" sldId="280"/>
        </pc:sldMkLst>
        <pc:spChg chg="del mod">
          <ac:chgData name="Guest User" userId="" providerId="Windows Live" clId="Web-{1A6D575D-81EF-462D-BE52-C270728161F7}" dt="2021-02-24T14:16:41.443" v="167"/>
          <ac:spMkLst>
            <pc:docMk/>
            <pc:sldMk cId="1760551797" sldId="280"/>
            <ac:spMk id="2" creationId="{032E5CEF-F904-4B14-81B6-E070816C32D1}"/>
          </ac:spMkLst>
        </pc:spChg>
        <pc:spChg chg="mod">
          <ac:chgData name="Guest User" userId="" providerId="Windows Live" clId="Web-{1A6D575D-81EF-462D-BE52-C270728161F7}" dt="2021-02-24T14:21:12.481" v="181" actId="20577"/>
          <ac:spMkLst>
            <pc:docMk/>
            <pc:sldMk cId="1760551797" sldId="280"/>
            <ac:spMk id="3" creationId="{F1275B87-2F96-4FAD-8CEE-071A0FA201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6EA23-0339-4E46-9F25-7D838E79EF17}"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81925-CA98-455D-A45B-7A71D36D9055}" type="slidenum">
              <a:rPr lang="en-US" smtClean="0"/>
              <a:t>‹#›</a:t>
            </a:fld>
            <a:endParaRPr lang="en-US"/>
          </a:p>
        </p:txBody>
      </p:sp>
    </p:spTree>
    <p:extLst>
      <p:ext uri="{BB962C8B-B14F-4D97-AF65-F5344CB8AC3E}">
        <p14:creationId xmlns:p14="http://schemas.microsoft.com/office/powerpoint/2010/main" val="62909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4E81925-CA98-455D-A45B-7A71D36D9055}" type="slidenum">
              <a:rPr lang="en-US" smtClean="0"/>
              <a:t>10</a:t>
            </a:fld>
            <a:endParaRPr lang="en-US"/>
          </a:p>
        </p:txBody>
      </p:sp>
    </p:spTree>
    <p:extLst>
      <p:ext uri="{BB962C8B-B14F-4D97-AF65-F5344CB8AC3E}">
        <p14:creationId xmlns:p14="http://schemas.microsoft.com/office/powerpoint/2010/main" val="3246022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C2E5755-BE71-42AB-90F6-2F0E564E55A6}" type="datetime1">
              <a:rPr lang="en-US" smtClean="0"/>
              <a:t>4/21/2025</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8EC607-3EF5-436E-A362-C37FB4F54254}"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CAF28-6DF0-4504-9918-536BB1B9FA11}"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8E68CF-544E-4644-A5ED-8BFA55AC904A}" type="datetime1">
              <a:rPr lang="en-US" smtClean="0"/>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920DED0-842D-4236-8DE2-847A33CFA49E}" type="datetime1">
              <a:rPr lang="en-US" smtClean="0"/>
              <a:t>4/21/2025</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63E865-D6F4-43E8-B056-5F77FF98F8C7}" type="datetime1">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392656-D9E5-45DE-AB78-A02B96C0D337}" type="datetime1">
              <a:rPr lang="en-US" smtClean="0"/>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DDD20B-CD57-45CB-9DE3-30B0CB335A7F}" type="datetime1">
              <a:rPr lang="en-US" smtClean="0"/>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BF8FB-3BFB-4C6B-BFA1-0EF9A6BEF927}" type="datetime1">
              <a:rPr lang="en-US" smtClean="0"/>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0F9B5E6-956A-4BA4-975A-E7DEF0A26FCD}" type="datetime1">
              <a:rPr lang="en-US" smtClean="0"/>
              <a:t>4/21/2025</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274AE70-3B2E-4296-B975-61046C051972}" type="datetime1">
              <a:rPr lang="en-US" smtClean="0"/>
              <a:t>4/21/2025</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4758159-BAD0-408E-BBE1-96B668F1C589}" type="datetime1">
              <a:rPr lang="en-US" smtClean="0"/>
              <a:t>4/21/2025</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0.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contrast="-20000"/>
                    </a14:imgEffect>
                  </a14:imgLayer>
                </a14:imgProps>
              </a:ext>
            </a:extLst>
          </a:blip>
          <a:srcRect b="15730"/>
          <a:stretch/>
        </p:blipFill>
        <p:spPr>
          <a:xfrm>
            <a:off x="-1" y="-1500"/>
            <a:ext cx="12191980" cy="6857990"/>
          </a:xfrm>
          <a:prstGeom prst="rect">
            <a:avLst/>
          </a:prstGeom>
        </p:spPr>
      </p:pic>
      <p:sp>
        <p:nvSpPr>
          <p:cNvPr id="23" name="Rectangle 11">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6350" cap="sq" cmpd="sng" algn="ctr">
            <a:solidFill>
              <a:schemeClr val="tx1">
                <a:lumMod val="75000"/>
                <a:lumOff val="25000"/>
              </a:schemeClr>
            </a:solidFill>
            <a:prstDash val="solid"/>
            <a:miter lim="800000"/>
          </a:ln>
          <a:effectLst>
            <a:softEdge rad="0"/>
          </a:effectLst>
        </p:spPr>
      </p:sp>
      <p:sp>
        <p:nvSpPr>
          <p:cNvPr id="24" name="Rectangle 13">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alpha val="80000"/>
              </a:schemeClr>
            </a:solidFill>
            <a:prstDash val="solid"/>
            <a:miter lim="800000"/>
          </a:ln>
          <a:effectLst/>
        </p:spPr>
      </p:sp>
      <p:sp>
        <p:nvSpPr>
          <p:cNvPr id="4" name="TextBox 3">
            <a:extLst>
              <a:ext uri="{FF2B5EF4-FFF2-40B4-BE49-F238E27FC236}">
                <a16:creationId xmlns:a16="http://schemas.microsoft.com/office/drawing/2014/main" id="{C4682516-504A-4542-9935-1849480DB661}"/>
              </a:ext>
            </a:extLst>
          </p:cNvPr>
          <p:cNvSpPr txBox="1"/>
          <p:nvPr/>
        </p:nvSpPr>
        <p:spPr>
          <a:xfrm>
            <a:off x="1446578" y="2690918"/>
            <a:ext cx="5296403" cy="2308324"/>
          </a:xfrm>
          <a:prstGeom prst="rect">
            <a:avLst/>
          </a:prstGeom>
          <a:noFill/>
        </p:spPr>
        <p:txBody>
          <a:bodyPr wrap="square" lIns="91440" tIns="45720" rIns="91440" bIns="45720" rtlCol="0" anchor="t">
            <a:spAutoFit/>
          </a:bodyPr>
          <a:lstStyle/>
          <a:p>
            <a:r>
              <a:rPr lang="en-IN" sz="3600" spc="300" dirty="0">
                <a:latin typeface="Bahnschrift SemiLight SemiConde" panose="020B0502040204020203" pitchFamily="34" charset="0"/>
                <a:cs typeface="Calibri" panose="020F0502020204030204" pitchFamily="34" charset="0"/>
              </a:rPr>
              <a:t>By group </a:t>
            </a:r>
          </a:p>
          <a:p>
            <a:r>
              <a:rPr lang="en-IN" sz="3600" spc="300" dirty="0">
                <a:latin typeface="Bahnschrift SemiLight SemiConde" panose="020B0502040204020203" pitchFamily="34" charset="0"/>
                <a:cs typeface="Calibri" panose="020F0502020204030204" pitchFamily="34" charset="0"/>
              </a:rPr>
              <a:t>&gt;MAHINDER (8133)</a:t>
            </a:r>
          </a:p>
          <a:p>
            <a:r>
              <a:rPr lang="en-IN" sz="3600" spc="300" dirty="0">
                <a:latin typeface="Bahnschrift SemiLight SemiConde" panose="020B0502040204020203" pitchFamily="34" charset="0"/>
                <a:cs typeface="Calibri" panose="020F0502020204030204" pitchFamily="34" charset="0"/>
              </a:rPr>
              <a:t>&gt;MAYANK SINGH TOMAR(8137)</a:t>
            </a:r>
          </a:p>
        </p:txBody>
      </p:sp>
      <p:sp>
        <p:nvSpPr>
          <p:cNvPr id="6" name="Rectangle 5">
            <a:extLst>
              <a:ext uri="{FF2B5EF4-FFF2-40B4-BE49-F238E27FC236}">
                <a16:creationId xmlns:a16="http://schemas.microsoft.com/office/drawing/2014/main" id="{68D7B94F-F2B8-4B7A-987C-384D28F2B4A9}"/>
              </a:ext>
            </a:extLst>
          </p:cNvPr>
          <p:cNvSpPr/>
          <p:nvPr/>
        </p:nvSpPr>
        <p:spPr>
          <a:xfrm>
            <a:off x="1302804" y="1412901"/>
            <a:ext cx="9212579" cy="769441"/>
          </a:xfrm>
          <a:prstGeom prst="rect">
            <a:avLst/>
          </a:prstGeom>
          <a:no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lIns="91440" tIns="45720" rIns="91440" bIns="45720">
            <a:spAutoFit/>
          </a:bodyPr>
          <a:lstStyle/>
          <a:p>
            <a:pPr algn="ctr"/>
            <a:r>
              <a:rPr lang="en-IN" sz="4400" b="1">
                <a:ln w="22225">
                  <a:solidFill>
                    <a:schemeClr val="bg1">
                      <a:lumMod val="85000"/>
                    </a:schemeClr>
                  </a:solidFill>
                  <a:prstDash val="solid"/>
                </a:ln>
                <a:solidFill>
                  <a:schemeClr val="tx1"/>
                </a:solidFill>
                <a:latin typeface="Copperplate Gothic Bold" panose="020E0705020206020404" pitchFamily="34" charset="0"/>
              </a:rPr>
              <a:t>Text and Audio processing</a:t>
            </a:r>
            <a:endParaRPr lang="en-US" sz="4400" b="1">
              <a:ln w="22225">
                <a:solidFill>
                  <a:schemeClr val="bg1">
                    <a:lumMod val="85000"/>
                  </a:schemeClr>
                </a:solidFill>
                <a:prstDash val="solid"/>
              </a:ln>
              <a:solidFill>
                <a:schemeClr val="tx1"/>
              </a:solidFill>
            </a:endParaRPr>
          </a:p>
        </p:txBody>
      </p:sp>
      <p:sp>
        <p:nvSpPr>
          <p:cNvPr id="10" name="TextBox 9">
            <a:extLst>
              <a:ext uri="{FF2B5EF4-FFF2-40B4-BE49-F238E27FC236}">
                <a16:creationId xmlns:a16="http://schemas.microsoft.com/office/drawing/2014/main" id="{5FF002F4-FD64-4854-9012-994F14EC2EC9}"/>
              </a:ext>
            </a:extLst>
          </p:cNvPr>
          <p:cNvSpPr txBox="1"/>
          <p:nvPr/>
        </p:nvSpPr>
        <p:spPr>
          <a:xfrm>
            <a:off x="6863521" y="3998968"/>
            <a:ext cx="3615691" cy="1261884"/>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Project Guide</a:t>
            </a:r>
          </a:p>
          <a:p>
            <a:pPr algn="ctr"/>
            <a:r>
              <a:rPr lang="en-IN" sz="3200" dirty="0">
                <a:latin typeface="Times New Roman" panose="02020603050405020304" pitchFamily="18" charset="0"/>
                <a:cs typeface="Times New Roman" panose="02020603050405020304" pitchFamily="18" charset="0"/>
              </a:rPr>
              <a:t>Prof. </a:t>
            </a:r>
            <a:r>
              <a:rPr lang="en-IN" sz="3200" dirty="0" err="1">
                <a:latin typeface="Times New Roman" panose="02020603050405020304" pitchFamily="18" charset="0"/>
                <a:cs typeface="Times New Roman" panose="02020603050405020304" pitchFamily="18" charset="0"/>
              </a:rPr>
              <a:t>D.G.Auradhkar</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185055"/>
      </p:ext>
    </p:extLst>
  </p:cSld>
  <p:clrMapOvr>
    <a:overrideClrMapping bg1="lt1" tx1="dk1" bg2="lt2" tx2="dk2" accent1="accent1" accent2="accent2" accent3="accent3" accent4="accent4" accent5="accent5" accent6="accent6" hlink="hlink" folHlink="folHlink"/>
  </p:clrMapOvr>
  <p:transition spd="slow">
    <p:cover dir="l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821" y="301400"/>
            <a:ext cx="8704997" cy="804069"/>
          </a:xfrm>
        </p:spPr>
        <p:txBody>
          <a:bodyPr/>
          <a:lstStyle/>
          <a:p>
            <a:r>
              <a:rPr lang="en-IN" dirty="0"/>
              <a:t>Working Flow of TTS System</a:t>
            </a:r>
          </a:p>
        </p:txBody>
      </p:sp>
      <p:grpSp>
        <p:nvGrpSpPr>
          <p:cNvPr id="19" name="Group 18">
            <a:extLst>
              <a:ext uri="{FF2B5EF4-FFF2-40B4-BE49-F238E27FC236}">
                <a16:creationId xmlns:a16="http://schemas.microsoft.com/office/drawing/2014/main" id="{22265919-45CD-45AF-A756-978868A1DE9D}"/>
              </a:ext>
            </a:extLst>
          </p:cNvPr>
          <p:cNvGrpSpPr/>
          <p:nvPr/>
        </p:nvGrpSpPr>
        <p:grpSpPr>
          <a:xfrm>
            <a:off x="712382" y="1705016"/>
            <a:ext cx="10643189" cy="3823913"/>
            <a:chOff x="-162992" y="-188753"/>
            <a:chExt cx="8024052" cy="3136627"/>
          </a:xfrm>
        </p:grpSpPr>
        <p:grpSp>
          <p:nvGrpSpPr>
            <p:cNvPr id="20" name="Group 19">
              <a:extLst>
                <a:ext uri="{FF2B5EF4-FFF2-40B4-BE49-F238E27FC236}">
                  <a16:creationId xmlns:a16="http://schemas.microsoft.com/office/drawing/2014/main" id="{81B5BFBF-58C0-43BA-883D-67917E980825}"/>
                </a:ext>
              </a:extLst>
            </p:cNvPr>
            <p:cNvGrpSpPr/>
            <p:nvPr/>
          </p:nvGrpSpPr>
          <p:grpSpPr>
            <a:xfrm>
              <a:off x="40064" y="79513"/>
              <a:ext cx="7751524" cy="2559986"/>
              <a:chOff x="-31467" y="0"/>
              <a:chExt cx="7743902" cy="2338953"/>
            </a:xfrm>
          </p:grpSpPr>
          <p:sp>
            <p:nvSpPr>
              <p:cNvPr id="22" name="Rectangle 21">
                <a:extLst>
                  <a:ext uri="{FF2B5EF4-FFF2-40B4-BE49-F238E27FC236}">
                    <a16:creationId xmlns:a16="http://schemas.microsoft.com/office/drawing/2014/main" id="{51CD4B90-80D4-4475-B0ED-84C7B26EFF34}"/>
                  </a:ext>
                </a:extLst>
              </p:cNvPr>
              <p:cNvSpPr/>
              <p:nvPr/>
            </p:nvSpPr>
            <p:spPr>
              <a:xfrm>
                <a:off x="55659" y="0"/>
                <a:ext cx="7479102" cy="379562"/>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800" dirty="0">
                    <a:solidFill>
                      <a:srgbClr val="000000"/>
                    </a:solidFill>
                    <a:effectLst/>
                    <a:ea typeface="Calibri" panose="020F0502020204030204" pitchFamily="34" charset="0"/>
                    <a:cs typeface="Mangal" panose="02040503050203030202" pitchFamily="18" charset="0"/>
                  </a:rPr>
                  <a:t>Text-To-Speech Conversion</a:t>
                </a:r>
                <a:endParaRPr lang="en-US" sz="1100" dirty="0">
                  <a:effectLst/>
                  <a:ea typeface="Calibri" panose="020F0502020204030204" pitchFamily="34" charset="0"/>
                  <a:cs typeface="Mangal" panose="02040503050203030202" pitchFamily="18" charset="0"/>
                </a:endParaRPr>
              </a:p>
            </p:txBody>
          </p:sp>
          <p:grpSp>
            <p:nvGrpSpPr>
              <p:cNvPr id="23" name="Group 22">
                <a:extLst>
                  <a:ext uri="{FF2B5EF4-FFF2-40B4-BE49-F238E27FC236}">
                    <a16:creationId xmlns:a16="http://schemas.microsoft.com/office/drawing/2014/main" id="{78468B9A-F8FB-42C0-9FF7-D5AF9933F49E}"/>
                  </a:ext>
                </a:extLst>
              </p:cNvPr>
              <p:cNvGrpSpPr/>
              <p:nvPr/>
            </p:nvGrpSpPr>
            <p:grpSpPr>
              <a:xfrm>
                <a:off x="-31467" y="691763"/>
                <a:ext cx="7743902" cy="1647190"/>
                <a:chOff x="-31467" y="0"/>
                <a:chExt cx="7743902" cy="1647190"/>
              </a:xfrm>
            </p:grpSpPr>
            <p:grpSp>
              <p:nvGrpSpPr>
                <p:cNvPr id="24" name="Group 23">
                  <a:extLst>
                    <a:ext uri="{FF2B5EF4-FFF2-40B4-BE49-F238E27FC236}">
                      <a16:creationId xmlns:a16="http://schemas.microsoft.com/office/drawing/2014/main" id="{173AC604-B154-4674-B708-391B889EECC6}"/>
                    </a:ext>
                  </a:extLst>
                </p:cNvPr>
                <p:cNvGrpSpPr/>
                <p:nvPr/>
              </p:nvGrpSpPr>
              <p:grpSpPr>
                <a:xfrm>
                  <a:off x="-31467" y="0"/>
                  <a:ext cx="7743902" cy="1647190"/>
                  <a:chOff x="-118965" y="293298"/>
                  <a:chExt cx="7745084" cy="1647645"/>
                </a:xfrm>
              </p:grpSpPr>
              <p:grpSp>
                <p:nvGrpSpPr>
                  <p:cNvPr id="29" name="Group 28">
                    <a:extLst>
                      <a:ext uri="{FF2B5EF4-FFF2-40B4-BE49-F238E27FC236}">
                        <a16:creationId xmlns:a16="http://schemas.microsoft.com/office/drawing/2014/main" id="{6DB452E0-E3A3-4D54-8C8E-DD179DBB6DB0}"/>
                      </a:ext>
                    </a:extLst>
                  </p:cNvPr>
                  <p:cNvGrpSpPr/>
                  <p:nvPr/>
                </p:nvGrpSpPr>
                <p:grpSpPr>
                  <a:xfrm>
                    <a:off x="619872" y="293298"/>
                    <a:ext cx="6020465" cy="1647645"/>
                    <a:chOff x="-184147" y="293298"/>
                    <a:chExt cx="7497018" cy="1647645"/>
                  </a:xfrm>
                </p:grpSpPr>
                <p:sp>
                  <p:nvSpPr>
                    <p:cNvPr id="32" name="Rectangle 31">
                      <a:extLst>
                        <a:ext uri="{FF2B5EF4-FFF2-40B4-BE49-F238E27FC236}">
                          <a16:creationId xmlns:a16="http://schemas.microsoft.com/office/drawing/2014/main" id="{50F0D40E-0D58-47D8-BBBE-E6AF563FB902}"/>
                        </a:ext>
                      </a:extLst>
                    </p:cNvPr>
                    <p:cNvSpPr/>
                    <p:nvPr/>
                  </p:nvSpPr>
                  <p:spPr>
                    <a:xfrm>
                      <a:off x="707363" y="293298"/>
                      <a:ext cx="2449902" cy="164764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endParaRPr lang="en-IN" sz="1400" b="1" dirty="0">
                        <a:solidFill>
                          <a:srgbClr val="000000"/>
                        </a:solidFill>
                        <a:effectLst/>
                        <a:ea typeface="Calibri" panose="020F0502020204030204" pitchFamily="34" charset="0"/>
                        <a:cs typeface="Mangal" panose="02040503050203030202" pitchFamily="18" charset="0"/>
                      </a:endParaRPr>
                    </a:p>
                    <a:p>
                      <a:pPr marL="0" marR="0" algn="ctr">
                        <a:lnSpc>
                          <a:spcPct val="107000"/>
                        </a:lnSpc>
                        <a:spcBef>
                          <a:spcPts val="0"/>
                        </a:spcBef>
                        <a:spcAft>
                          <a:spcPts val="800"/>
                        </a:spcAft>
                      </a:pPr>
                      <a:r>
                        <a:rPr lang="en-IN" sz="1400" b="1" dirty="0">
                          <a:solidFill>
                            <a:srgbClr val="000000"/>
                          </a:solidFill>
                          <a:effectLst/>
                          <a:ea typeface="Calibri" panose="020F0502020204030204" pitchFamily="34" charset="0"/>
                          <a:cs typeface="Mangal" panose="02040503050203030202" pitchFamily="18" charset="0"/>
                        </a:rPr>
                        <a:t>Natural Language Processing</a:t>
                      </a:r>
                      <a:endParaRPr lang="en-US" sz="1100" dirty="0">
                        <a:ea typeface="Calibri" panose="020F0502020204030204" pitchFamily="34" charset="0"/>
                        <a:cs typeface="Mangal" panose="02040503050203030202" pitchFamily="18" charset="0"/>
                      </a:endParaRPr>
                    </a:p>
                    <a:p>
                      <a:pPr marL="0" marR="0" algn="ctr">
                        <a:lnSpc>
                          <a:spcPct val="107000"/>
                        </a:lnSpc>
                        <a:spcBef>
                          <a:spcPts val="0"/>
                        </a:spcBef>
                        <a:spcAft>
                          <a:spcPts val="800"/>
                        </a:spcAft>
                      </a:pPr>
                      <a:r>
                        <a:rPr lang="en-IN" sz="1100" dirty="0">
                          <a:solidFill>
                            <a:srgbClr val="000000"/>
                          </a:solidFill>
                          <a:effectLst/>
                          <a:ea typeface="Calibri" panose="020F0502020204030204" pitchFamily="34" charset="0"/>
                          <a:cs typeface="Mangal" panose="02040503050203030202" pitchFamily="18" charset="0"/>
                        </a:rPr>
                        <a:t> </a:t>
                      </a:r>
                      <a:endParaRPr lang="en-US" sz="1100" dirty="0">
                        <a:effectLst/>
                        <a:ea typeface="Calibri" panose="020F0502020204030204" pitchFamily="34" charset="0"/>
                        <a:cs typeface="Mangal" panose="02040503050203030202" pitchFamily="18" charset="0"/>
                      </a:endParaRPr>
                    </a:p>
                    <a:p>
                      <a:pPr marL="0" marR="0" algn="ctr">
                        <a:lnSpc>
                          <a:spcPct val="107000"/>
                        </a:lnSpc>
                        <a:spcBef>
                          <a:spcPts val="0"/>
                        </a:spcBef>
                        <a:spcAft>
                          <a:spcPts val="800"/>
                        </a:spcAft>
                      </a:pPr>
                      <a:r>
                        <a:rPr lang="en-IN" sz="1400" dirty="0">
                          <a:solidFill>
                            <a:srgbClr val="000000"/>
                          </a:solidFill>
                          <a:effectLst/>
                          <a:ea typeface="Calibri" panose="020F0502020204030204" pitchFamily="34" charset="0"/>
                          <a:cs typeface="Mangal" panose="02040503050203030202" pitchFamily="18" charset="0"/>
                        </a:rPr>
                        <a:t>Text Processing, </a:t>
                      </a:r>
                    </a:p>
                    <a:p>
                      <a:pPr marL="0" marR="0" algn="ctr">
                        <a:lnSpc>
                          <a:spcPct val="107000"/>
                        </a:lnSpc>
                        <a:spcBef>
                          <a:spcPts val="0"/>
                        </a:spcBef>
                        <a:spcAft>
                          <a:spcPts val="800"/>
                        </a:spcAft>
                      </a:pPr>
                      <a:r>
                        <a:rPr lang="en-IN" sz="1400" dirty="0">
                          <a:solidFill>
                            <a:srgbClr val="000000"/>
                          </a:solidFill>
                          <a:effectLst/>
                          <a:ea typeface="Calibri" panose="020F0502020204030204" pitchFamily="34" charset="0"/>
                          <a:cs typeface="Mangal" panose="02040503050203030202" pitchFamily="18" charset="0"/>
                        </a:rPr>
                        <a:t>Linguistic Analysis</a:t>
                      </a:r>
                      <a:endParaRPr lang="en-US" sz="1100" dirty="0">
                        <a:effectLst/>
                        <a:ea typeface="Calibri" panose="020F0502020204030204" pitchFamily="34" charset="0"/>
                        <a:cs typeface="Mangal" panose="02040503050203030202" pitchFamily="18" charset="0"/>
                      </a:endParaRPr>
                    </a:p>
                  </p:txBody>
                </p:sp>
                <p:sp>
                  <p:nvSpPr>
                    <p:cNvPr id="33" name="Rectangle 32">
                      <a:extLst>
                        <a:ext uri="{FF2B5EF4-FFF2-40B4-BE49-F238E27FC236}">
                          <a16:creationId xmlns:a16="http://schemas.microsoft.com/office/drawing/2014/main" id="{5D716730-A45D-4C8D-A2BB-3EF573B4D0E9}"/>
                        </a:ext>
                      </a:extLst>
                    </p:cNvPr>
                    <p:cNvSpPr/>
                    <p:nvPr/>
                  </p:nvSpPr>
                  <p:spPr>
                    <a:xfrm>
                      <a:off x="4153658" y="293299"/>
                      <a:ext cx="2449902" cy="1647189"/>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endParaRPr lang="en-IN" sz="1400" b="1" dirty="0">
                        <a:solidFill>
                          <a:srgbClr val="000000"/>
                        </a:solidFill>
                        <a:effectLst/>
                        <a:ea typeface="Calibri" panose="020F0502020204030204" pitchFamily="34" charset="0"/>
                        <a:cs typeface="Mangal" panose="02040503050203030202" pitchFamily="18" charset="0"/>
                      </a:endParaRPr>
                    </a:p>
                    <a:p>
                      <a:pPr marL="0" marR="0" algn="ctr">
                        <a:lnSpc>
                          <a:spcPct val="107000"/>
                        </a:lnSpc>
                        <a:spcBef>
                          <a:spcPts val="0"/>
                        </a:spcBef>
                        <a:spcAft>
                          <a:spcPts val="800"/>
                        </a:spcAft>
                      </a:pPr>
                      <a:r>
                        <a:rPr lang="en-IN" sz="1400" b="1" dirty="0">
                          <a:solidFill>
                            <a:srgbClr val="000000"/>
                          </a:solidFill>
                          <a:effectLst/>
                          <a:ea typeface="Calibri" panose="020F0502020204030204" pitchFamily="34" charset="0"/>
                          <a:cs typeface="Mangal" panose="02040503050203030202" pitchFamily="18" charset="0"/>
                        </a:rPr>
                        <a:t>Digital Signal Processing</a:t>
                      </a:r>
                      <a:endParaRPr lang="en-US" sz="1100" dirty="0">
                        <a:effectLst/>
                        <a:ea typeface="Calibri" panose="020F0502020204030204" pitchFamily="34" charset="0"/>
                        <a:cs typeface="Mangal" panose="02040503050203030202" pitchFamily="18" charset="0"/>
                      </a:endParaRPr>
                    </a:p>
                    <a:p>
                      <a:pPr marL="0" marR="0" algn="ctr">
                        <a:lnSpc>
                          <a:spcPct val="150000"/>
                        </a:lnSpc>
                        <a:spcBef>
                          <a:spcPts val="0"/>
                        </a:spcBef>
                        <a:spcAft>
                          <a:spcPts val="0"/>
                        </a:spcAft>
                      </a:pPr>
                      <a:r>
                        <a:rPr lang="en-IN" sz="1200" dirty="0">
                          <a:solidFill>
                            <a:srgbClr val="000000"/>
                          </a:solidFill>
                          <a:effectLst/>
                          <a:ea typeface="Calibri" panose="020F0502020204030204" pitchFamily="34" charset="0"/>
                          <a:cs typeface="Mangal" panose="02040503050203030202" pitchFamily="18" charset="0"/>
                        </a:rPr>
                        <a:t>Mathematical modules, Algorithms,</a:t>
                      </a:r>
                      <a:endParaRPr lang="en-US" sz="1100" dirty="0">
                        <a:effectLst/>
                        <a:ea typeface="Calibri" panose="020F0502020204030204" pitchFamily="34" charset="0"/>
                        <a:cs typeface="Mangal" panose="02040503050203030202" pitchFamily="18" charset="0"/>
                      </a:endParaRPr>
                    </a:p>
                    <a:p>
                      <a:pPr marL="0" marR="0" algn="ctr">
                        <a:lnSpc>
                          <a:spcPct val="150000"/>
                        </a:lnSpc>
                        <a:spcBef>
                          <a:spcPts val="0"/>
                        </a:spcBef>
                        <a:spcAft>
                          <a:spcPts val="0"/>
                        </a:spcAft>
                      </a:pPr>
                      <a:r>
                        <a:rPr lang="en-IN" sz="1200" dirty="0">
                          <a:solidFill>
                            <a:srgbClr val="000000"/>
                          </a:solidFill>
                          <a:effectLst/>
                          <a:ea typeface="Calibri" panose="020F0502020204030204" pitchFamily="34" charset="0"/>
                          <a:cs typeface="Mangal" panose="02040503050203030202" pitchFamily="18" charset="0"/>
                        </a:rPr>
                        <a:t>Computations</a:t>
                      </a:r>
                      <a:endParaRPr lang="en-US" sz="1100" dirty="0">
                        <a:effectLst/>
                        <a:ea typeface="Calibri" panose="020F0502020204030204" pitchFamily="34" charset="0"/>
                        <a:cs typeface="Mangal" panose="02040503050203030202" pitchFamily="18" charset="0"/>
                      </a:endParaRPr>
                    </a:p>
                  </p:txBody>
                </p:sp>
                <p:cxnSp>
                  <p:nvCxnSpPr>
                    <p:cNvPr id="34" name="Straight Arrow Connector 33">
                      <a:extLst>
                        <a:ext uri="{FF2B5EF4-FFF2-40B4-BE49-F238E27FC236}">
                          <a16:creationId xmlns:a16="http://schemas.microsoft.com/office/drawing/2014/main" id="{57785EBC-5A63-4064-8789-2DC8F0076758}"/>
                        </a:ext>
                      </a:extLst>
                    </p:cNvPr>
                    <p:cNvCxnSpPr/>
                    <p:nvPr/>
                  </p:nvCxnSpPr>
                  <p:spPr>
                    <a:xfrm>
                      <a:off x="3302190" y="1068238"/>
                      <a:ext cx="722913"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0EA842B-5218-4F96-8FBC-DF0D9CAFE5D9}"/>
                        </a:ext>
                      </a:extLst>
                    </p:cNvPr>
                    <p:cNvCxnSpPr/>
                    <p:nvPr/>
                  </p:nvCxnSpPr>
                  <p:spPr>
                    <a:xfrm>
                      <a:off x="6738500" y="1049995"/>
                      <a:ext cx="574371"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F92A4DF-1729-4136-894B-C959D3FC072D}"/>
                        </a:ext>
                      </a:extLst>
                    </p:cNvPr>
                    <p:cNvCxnSpPr/>
                    <p:nvPr/>
                  </p:nvCxnSpPr>
                  <p:spPr>
                    <a:xfrm>
                      <a:off x="-184147" y="1125074"/>
                      <a:ext cx="82161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A1B62011-BB78-4408-A7A4-27DB38809757}"/>
                      </a:ext>
                    </a:extLst>
                  </p:cNvPr>
                  <p:cNvSpPr/>
                  <p:nvPr/>
                </p:nvSpPr>
                <p:spPr>
                  <a:xfrm>
                    <a:off x="-118965" y="821568"/>
                    <a:ext cx="707366" cy="590651"/>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2000" dirty="0">
                        <a:effectLst/>
                        <a:ea typeface="Calibri" panose="020F0502020204030204" pitchFamily="34" charset="0"/>
                        <a:cs typeface="Mangal" panose="02040503050203030202" pitchFamily="18" charset="0"/>
                      </a:rPr>
                      <a:t>Text</a:t>
                    </a:r>
                    <a:endParaRPr lang="en-US" sz="1100" dirty="0">
                      <a:effectLst/>
                      <a:ea typeface="Calibri" panose="020F0502020204030204" pitchFamily="34" charset="0"/>
                      <a:cs typeface="Mangal" panose="02040503050203030202" pitchFamily="18" charset="0"/>
                    </a:endParaRPr>
                  </a:p>
                </p:txBody>
              </p:sp>
              <p:sp>
                <p:nvSpPr>
                  <p:cNvPr id="31" name="Rectangle: Rounded Corners 30">
                    <a:extLst>
                      <a:ext uri="{FF2B5EF4-FFF2-40B4-BE49-F238E27FC236}">
                        <a16:creationId xmlns:a16="http://schemas.microsoft.com/office/drawing/2014/main" id="{C31ABEC9-7632-4200-9190-5DE1B8D50EFD}"/>
                      </a:ext>
                    </a:extLst>
                  </p:cNvPr>
                  <p:cNvSpPr/>
                  <p:nvPr/>
                </p:nvSpPr>
                <p:spPr>
                  <a:xfrm>
                    <a:off x="6584945" y="834136"/>
                    <a:ext cx="1041174" cy="455442"/>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2000">
                        <a:effectLst/>
                        <a:ea typeface="Calibri" panose="020F0502020204030204" pitchFamily="34" charset="0"/>
                        <a:cs typeface="Mangal" panose="02040503050203030202" pitchFamily="18" charset="0"/>
                      </a:rPr>
                      <a:t>Speech</a:t>
                    </a:r>
                    <a:endParaRPr lang="en-US" sz="1100">
                      <a:effectLst/>
                      <a:ea typeface="Calibri" panose="020F0502020204030204" pitchFamily="34" charset="0"/>
                      <a:cs typeface="Mangal" panose="02040503050203030202" pitchFamily="18" charset="0"/>
                    </a:endParaRPr>
                  </a:p>
                </p:txBody>
              </p:sp>
            </p:grpSp>
            <p:sp>
              <p:nvSpPr>
                <p:cNvPr id="25" name="Text Box 2">
                  <a:extLst>
                    <a:ext uri="{FF2B5EF4-FFF2-40B4-BE49-F238E27FC236}">
                      <a16:creationId xmlns:a16="http://schemas.microsoft.com/office/drawing/2014/main" id="{1D9E5676-FA41-4F81-BEC7-9944699D8DE8}"/>
                    </a:ext>
                  </a:extLst>
                </p:cNvPr>
                <p:cNvSpPr txBox="1">
                  <a:spLocks noChangeArrowheads="1"/>
                </p:cNvSpPr>
                <p:nvPr/>
              </p:nvSpPr>
              <p:spPr bwMode="auto">
                <a:xfrm>
                  <a:off x="755374" y="842838"/>
                  <a:ext cx="492760" cy="278130"/>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IN" sz="1600" dirty="0">
                      <a:effectLst/>
                      <a:latin typeface="Calibri" panose="020F0502020204030204" pitchFamily="34" charset="0"/>
                      <a:ea typeface="Calibri" panose="020F0502020204030204" pitchFamily="34" charset="0"/>
                      <a:cs typeface="Mangal" panose="02040503050203030202" pitchFamily="18" charset="0"/>
                    </a:rPr>
                    <a:t>Text</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6" name="Text Box 2">
                  <a:extLst>
                    <a:ext uri="{FF2B5EF4-FFF2-40B4-BE49-F238E27FC236}">
                      <a16:creationId xmlns:a16="http://schemas.microsoft.com/office/drawing/2014/main" id="{0A195997-DF4D-411D-8F27-7714C6E504D6}"/>
                    </a:ext>
                  </a:extLst>
                </p:cNvPr>
                <p:cNvSpPr txBox="1">
                  <a:spLocks noChangeArrowheads="1"/>
                </p:cNvSpPr>
                <p:nvPr/>
              </p:nvSpPr>
              <p:spPr bwMode="auto">
                <a:xfrm>
                  <a:off x="405517" y="508883"/>
                  <a:ext cx="1208405" cy="246380"/>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IN" sz="1400" dirty="0">
                      <a:effectLst/>
                      <a:latin typeface="Calibri" panose="020F0502020204030204" pitchFamily="34" charset="0"/>
                      <a:ea typeface="Calibri" panose="020F0502020204030204" pitchFamily="34" charset="0"/>
                      <a:cs typeface="Mangal" panose="02040503050203030202" pitchFamily="18" charset="0"/>
                    </a:rPr>
                    <a:t>Normalized</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7" name="Text Box 2">
                  <a:extLst>
                    <a:ext uri="{FF2B5EF4-FFF2-40B4-BE49-F238E27FC236}">
                      <a16:creationId xmlns:a16="http://schemas.microsoft.com/office/drawing/2014/main" id="{18E06B94-467A-4AE1-8142-AED24984772A}"/>
                    </a:ext>
                  </a:extLst>
                </p:cNvPr>
                <p:cNvSpPr txBox="1">
                  <a:spLocks noChangeArrowheads="1"/>
                </p:cNvSpPr>
                <p:nvPr/>
              </p:nvSpPr>
              <p:spPr bwMode="auto">
                <a:xfrm>
                  <a:off x="3355451" y="491802"/>
                  <a:ext cx="913765" cy="281305"/>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IN" sz="1600" dirty="0">
                      <a:effectLst/>
                      <a:latin typeface="Calibri" panose="020F0502020204030204" pitchFamily="34" charset="0"/>
                      <a:ea typeface="Calibri" panose="020F0502020204030204" pitchFamily="34" charset="0"/>
                      <a:cs typeface="Mangal" panose="02040503050203030202" pitchFamily="18" charset="0"/>
                    </a:rPr>
                    <a:t>Phonemes</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8" name="Text Box 2">
                  <a:extLst>
                    <a:ext uri="{FF2B5EF4-FFF2-40B4-BE49-F238E27FC236}">
                      <a16:creationId xmlns:a16="http://schemas.microsoft.com/office/drawing/2014/main" id="{23ECFD73-286F-4D0F-9117-B04698C5699E}"/>
                    </a:ext>
                  </a:extLst>
                </p:cNvPr>
                <p:cNvSpPr txBox="1">
                  <a:spLocks noChangeArrowheads="1"/>
                </p:cNvSpPr>
                <p:nvPr/>
              </p:nvSpPr>
              <p:spPr bwMode="auto">
                <a:xfrm>
                  <a:off x="3442915" y="787179"/>
                  <a:ext cx="707390" cy="301625"/>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IN" sz="1600" dirty="0">
                      <a:effectLst/>
                      <a:latin typeface="Calibri" panose="020F0502020204030204" pitchFamily="34" charset="0"/>
                      <a:ea typeface="Calibri" panose="020F0502020204030204" pitchFamily="34" charset="0"/>
                      <a:cs typeface="Mangal" panose="02040503050203030202" pitchFamily="18" charset="0"/>
                    </a:rPr>
                    <a:t>Prosody</a:t>
                  </a:r>
                  <a:endParaRPr lang="en-US" sz="1400" dirty="0">
                    <a:effectLst/>
                    <a:latin typeface="Calibri" panose="020F0502020204030204" pitchFamily="34" charset="0"/>
                    <a:ea typeface="Calibri" panose="020F0502020204030204" pitchFamily="34" charset="0"/>
                    <a:cs typeface="Mangal" panose="02040503050203030202" pitchFamily="18" charset="0"/>
                  </a:endParaRPr>
                </a:p>
              </p:txBody>
            </p:sp>
          </p:grpSp>
        </p:grpSp>
        <p:sp>
          <p:nvSpPr>
            <p:cNvPr id="21" name="Rectangle 20">
              <a:extLst>
                <a:ext uri="{FF2B5EF4-FFF2-40B4-BE49-F238E27FC236}">
                  <a16:creationId xmlns:a16="http://schemas.microsoft.com/office/drawing/2014/main" id="{0CE10836-5428-434A-9AA9-7C94BB9AE723}"/>
                </a:ext>
              </a:extLst>
            </p:cNvPr>
            <p:cNvSpPr/>
            <p:nvPr/>
          </p:nvSpPr>
          <p:spPr>
            <a:xfrm>
              <a:off x="-162992" y="-188753"/>
              <a:ext cx="8024052" cy="3136627"/>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7158446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7116" y="369639"/>
            <a:ext cx="9510215" cy="1063376"/>
          </a:xfrm>
        </p:spPr>
        <p:txBody>
          <a:bodyPr>
            <a:normAutofit/>
          </a:bodyPr>
          <a:lstStyle/>
          <a:p>
            <a:r>
              <a:rPr lang="en-IN" sz="3800" dirty="0"/>
              <a:t>What’s Text Normalization</a:t>
            </a:r>
            <a:r>
              <a:rPr lang="en-IN" sz="3800" b="1" dirty="0"/>
              <a:t>?</a:t>
            </a:r>
            <a:endParaRPr lang="en-IN" sz="3800" dirty="0"/>
          </a:p>
        </p:txBody>
      </p:sp>
      <p:sp>
        <p:nvSpPr>
          <p:cNvPr id="3" name="Content Placeholder 2"/>
          <p:cNvSpPr>
            <a:spLocks noGrp="1"/>
          </p:cNvSpPr>
          <p:nvPr>
            <p:ph idx="1"/>
          </p:nvPr>
        </p:nvSpPr>
        <p:spPr>
          <a:xfrm>
            <a:off x="357116" y="1433015"/>
            <a:ext cx="11516436" cy="5063319"/>
          </a:xfrm>
        </p:spPr>
        <p:txBody>
          <a:bodyPr/>
          <a:lstStyle/>
          <a:p>
            <a:pPr marL="0" indent="0">
              <a:buNone/>
            </a:pPr>
            <a:r>
              <a:rPr lang="en-US" dirty="0"/>
              <a:t>     </a:t>
            </a:r>
          </a:p>
          <a:p>
            <a:pPr marL="0" indent="0">
              <a:buNone/>
            </a:pPr>
            <a:r>
              <a:rPr lang="en-US" dirty="0"/>
              <a:t>                 </a:t>
            </a:r>
            <a:r>
              <a:rPr lang="en-US" b="1" dirty="0">
                <a:solidFill>
                  <a:schemeClr val="accent6">
                    <a:lumMod val="50000"/>
                  </a:schemeClr>
                </a:solidFill>
              </a:rPr>
              <a:t>Raw Text</a:t>
            </a:r>
            <a:r>
              <a:rPr lang="en-US" b="1" dirty="0"/>
              <a:t>                                                                                            </a:t>
            </a:r>
            <a:r>
              <a:rPr lang="en-US" b="1" dirty="0">
                <a:solidFill>
                  <a:schemeClr val="accent6">
                    <a:lumMod val="50000"/>
                  </a:schemeClr>
                </a:solidFill>
              </a:rPr>
              <a:t>Normalized Text         </a:t>
            </a:r>
            <a:endParaRPr lang="en-IN" b="1" dirty="0">
              <a:solidFill>
                <a:schemeClr val="accent6">
                  <a:lumMod val="50000"/>
                </a:schemeClr>
              </a:solidFill>
            </a:endParaRPr>
          </a:p>
          <a:p>
            <a:pPr marL="0" indent="0">
              <a:buNone/>
            </a:pPr>
            <a:r>
              <a:rPr lang="en-US" dirty="0"/>
              <a:t>    (containing Symbols, Abbreviations)                                                 (Word/ written Text Format )</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Right Arrow 4"/>
          <p:cNvSpPr/>
          <p:nvPr/>
        </p:nvSpPr>
        <p:spPr>
          <a:xfrm>
            <a:off x="4515541" y="1712659"/>
            <a:ext cx="3016155" cy="464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1" name="Table 10"/>
          <p:cNvGraphicFramePr>
            <a:graphicFrameLocks noGrp="1"/>
          </p:cNvGraphicFramePr>
          <p:nvPr>
            <p:extLst>
              <p:ext uri="{D42A27DB-BD31-4B8C-83A1-F6EECF244321}">
                <p14:modId xmlns:p14="http://schemas.microsoft.com/office/powerpoint/2010/main" val="1342902327"/>
              </p:ext>
            </p:extLst>
          </p:nvPr>
        </p:nvGraphicFramePr>
        <p:xfrm>
          <a:off x="2646261" y="3114036"/>
          <a:ext cx="7221070" cy="3024075"/>
        </p:xfrm>
        <a:graphic>
          <a:graphicData uri="http://schemas.openxmlformats.org/drawingml/2006/table">
            <a:tbl>
              <a:tblPr firstRow="1" firstCol="1" bandRow="1">
                <a:tableStyleId>{5C22544A-7EE6-4342-B048-85BDC9FD1C3A}</a:tableStyleId>
              </a:tblPr>
              <a:tblGrid>
                <a:gridCol w="3657600">
                  <a:extLst>
                    <a:ext uri="{9D8B030D-6E8A-4147-A177-3AD203B41FA5}">
                      <a16:colId xmlns:a16="http://schemas.microsoft.com/office/drawing/2014/main" val="20000"/>
                    </a:ext>
                  </a:extLst>
                </a:gridCol>
                <a:gridCol w="3563470">
                  <a:extLst>
                    <a:ext uri="{9D8B030D-6E8A-4147-A177-3AD203B41FA5}">
                      <a16:colId xmlns:a16="http://schemas.microsoft.com/office/drawing/2014/main" val="20001"/>
                    </a:ext>
                  </a:extLst>
                </a:gridCol>
              </a:tblGrid>
              <a:tr h="699247">
                <a:tc>
                  <a:txBody>
                    <a:bodyPr/>
                    <a:lstStyle/>
                    <a:p>
                      <a:pPr marL="457200">
                        <a:lnSpc>
                          <a:spcPct val="107000"/>
                        </a:lnSpc>
                        <a:spcAft>
                          <a:spcPts val="0"/>
                        </a:spcAft>
                      </a:pPr>
                      <a:endParaRPr lang="en-IN" sz="1400" b="1" dirty="0">
                        <a:solidFill>
                          <a:srgbClr val="C00000"/>
                        </a:solidFill>
                        <a:effectLst/>
                      </a:endParaRPr>
                    </a:p>
                    <a:p>
                      <a:pPr marL="457200">
                        <a:lnSpc>
                          <a:spcPct val="107000"/>
                        </a:lnSpc>
                        <a:spcAft>
                          <a:spcPts val="0"/>
                        </a:spcAft>
                      </a:pPr>
                      <a:r>
                        <a:rPr lang="en-IN" sz="1400" b="1" dirty="0">
                          <a:solidFill>
                            <a:srgbClr val="C00000"/>
                          </a:solidFill>
                          <a:effectLst/>
                        </a:rPr>
                        <a:t>Raw Text</a:t>
                      </a:r>
                      <a:endParaRPr lang="en-IN" sz="1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400" b="1" dirty="0">
                        <a:solidFill>
                          <a:srgbClr val="C00000"/>
                        </a:solidFill>
                        <a:effectLst/>
                      </a:endParaRPr>
                    </a:p>
                    <a:p>
                      <a:pPr marL="457200">
                        <a:lnSpc>
                          <a:spcPct val="107000"/>
                        </a:lnSpc>
                        <a:spcAft>
                          <a:spcPts val="0"/>
                        </a:spcAft>
                      </a:pPr>
                      <a:r>
                        <a:rPr lang="en-IN" sz="1400" b="1" dirty="0">
                          <a:solidFill>
                            <a:srgbClr val="C00000"/>
                          </a:solidFill>
                          <a:effectLst/>
                        </a:rPr>
                        <a:t>Normalized Text</a:t>
                      </a:r>
                      <a:endParaRPr lang="en-IN" sz="1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0"/>
                  </a:ext>
                </a:extLst>
              </a:tr>
              <a:tr h="516311">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DR.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Doctor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1"/>
                  </a:ext>
                </a:extLst>
              </a:tr>
              <a:tr h="561500">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MR.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Mister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2"/>
                  </a:ext>
                </a:extLst>
              </a:tr>
              <a:tr h="554566">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900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Nine zero </a:t>
                      </a:r>
                      <a:r>
                        <a:rPr lang="en-IN" sz="1200" dirty="0" err="1">
                          <a:effectLst/>
                        </a:rPr>
                        <a:t>zero</a:t>
                      </a: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3"/>
                  </a:ext>
                </a:extLst>
              </a:tr>
              <a:tr h="692451">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err="1">
                          <a:effectLst/>
                        </a:rPr>
                        <a:t>Rs</a:t>
                      </a:r>
                      <a:r>
                        <a:rPr lang="en-IN" sz="1200" dirty="0">
                          <a:effectLst/>
                        </a:rPr>
                        <a:t>. 80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0"/>
                        </a:spcAft>
                      </a:pPr>
                      <a:endParaRPr lang="en-IN" sz="1200" dirty="0">
                        <a:effectLst/>
                      </a:endParaRPr>
                    </a:p>
                    <a:p>
                      <a:pPr marL="457200">
                        <a:lnSpc>
                          <a:spcPct val="107000"/>
                        </a:lnSpc>
                        <a:spcAft>
                          <a:spcPts val="0"/>
                        </a:spcAft>
                      </a:pPr>
                      <a:r>
                        <a:rPr lang="en-IN" sz="1200" dirty="0">
                          <a:effectLst/>
                        </a:rPr>
                        <a:t>Rupees Eighty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1061550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106" y="346759"/>
            <a:ext cx="10995212" cy="997947"/>
          </a:xfrm>
        </p:spPr>
        <p:txBody>
          <a:bodyPr>
            <a:normAutofit fontScale="90000"/>
          </a:bodyPr>
          <a:lstStyle/>
          <a:p>
            <a:r>
              <a:rPr lang="en-US" sz="3800" dirty="0"/>
              <a:t>Natural Language Processing: G to P Conversion</a:t>
            </a:r>
            <a:endParaRPr lang="en-IN" sz="3800" dirty="0"/>
          </a:p>
        </p:txBody>
      </p:sp>
      <p:sp>
        <p:nvSpPr>
          <p:cNvPr id="3" name="Content Placeholder 2"/>
          <p:cNvSpPr>
            <a:spLocks noGrp="1"/>
          </p:cNvSpPr>
          <p:nvPr>
            <p:ph idx="1"/>
          </p:nvPr>
        </p:nvSpPr>
        <p:spPr>
          <a:xfrm>
            <a:off x="354105" y="1465730"/>
            <a:ext cx="11519647" cy="5015752"/>
          </a:xfrm>
        </p:spPr>
        <p:txBody>
          <a:bodyPr/>
          <a:lstStyle/>
          <a:p>
            <a:pPr>
              <a:buFont typeface="Wingdings" panose="05000000000000000000" pitchFamily="2" charset="2"/>
              <a:buChar char="q"/>
            </a:pPr>
            <a:r>
              <a:rPr lang="en-US" dirty="0"/>
              <a:t> </a:t>
            </a:r>
            <a:r>
              <a:rPr lang="en-US" b="1" dirty="0"/>
              <a:t>Grapheme To Phoneme Conversion:</a:t>
            </a:r>
          </a:p>
          <a:p>
            <a:pPr marL="0" indent="0">
              <a:buNone/>
            </a:pPr>
            <a:endParaRPr lang="en-US" dirty="0"/>
          </a:p>
          <a:p>
            <a:pPr marL="0" indent="0">
              <a:buNone/>
            </a:pPr>
            <a:r>
              <a:rPr lang="en-US" dirty="0"/>
              <a:t>           Graphemes                                                                                        Phonemes</a:t>
            </a:r>
          </a:p>
          <a:p>
            <a:pPr marL="0" indent="0">
              <a:buNone/>
            </a:pPr>
            <a:r>
              <a:rPr lang="en-US" dirty="0"/>
              <a:t>     </a:t>
            </a:r>
            <a:r>
              <a:rPr lang="en-US" i="1" dirty="0"/>
              <a:t>(written text of words, etc.)</a:t>
            </a:r>
            <a:r>
              <a:rPr lang="en-US" dirty="0"/>
              <a:t>                                                        </a:t>
            </a:r>
            <a:r>
              <a:rPr lang="en-US" i="1" dirty="0"/>
              <a:t>(Pronunciation of each word)</a:t>
            </a:r>
          </a:p>
          <a:p>
            <a:pPr marL="0" indent="0">
              <a:buNone/>
            </a:pPr>
            <a:endParaRPr lang="en-US" dirty="0"/>
          </a:p>
          <a:p>
            <a:pPr>
              <a:buFont typeface="Wingdings" panose="05000000000000000000" pitchFamily="2" charset="2"/>
              <a:buChar char="q"/>
            </a:pPr>
            <a:r>
              <a:rPr lang="en-US" dirty="0"/>
              <a:t> </a:t>
            </a:r>
            <a:r>
              <a:rPr lang="en-US" b="1" dirty="0"/>
              <a:t>For Example: </a:t>
            </a:r>
          </a:p>
          <a:p>
            <a:pPr marL="0" indent="0">
              <a:buNone/>
            </a:pPr>
            <a:endParaRPr lang="en-US" dirty="0"/>
          </a:p>
          <a:p>
            <a:pPr marL="0" indent="0">
              <a:buNone/>
            </a:pPr>
            <a:endParaRPr lang="en-IN" dirty="0"/>
          </a:p>
        </p:txBody>
      </p:sp>
      <p:sp>
        <p:nvSpPr>
          <p:cNvPr id="4" name="Right Arrow 3"/>
          <p:cNvSpPr/>
          <p:nvPr/>
        </p:nvSpPr>
        <p:spPr>
          <a:xfrm>
            <a:off x="3845858" y="2191870"/>
            <a:ext cx="3429000" cy="4437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6"/>
          <p:cNvGraphicFramePr>
            <a:graphicFrameLocks noGrp="1"/>
          </p:cNvGraphicFramePr>
          <p:nvPr>
            <p:extLst>
              <p:ext uri="{D42A27DB-BD31-4B8C-83A1-F6EECF244321}">
                <p14:modId xmlns:p14="http://schemas.microsoft.com/office/powerpoint/2010/main" val="3094311841"/>
              </p:ext>
            </p:extLst>
          </p:nvPr>
        </p:nvGraphicFramePr>
        <p:xfrm>
          <a:off x="1787712" y="3872750"/>
          <a:ext cx="8128000" cy="24204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605118">
                <a:tc>
                  <a:txBody>
                    <a:bodyPr/>
                    <a:lstStyle/>
                    <a:p>
                      <a:r>
                        <a:rPr lang="en-US" dirty="0"/>
                        <a:t>Word</a:t>
                      </a:r>
                      <a:endParaRPr lang="en-IN" dirty="0"/>
                    </a:p>
                  </a:txBody>
                  <a:tcPr/>
                </a:tc>
                <a:tc>
                  <a:txBody>
                    <a:bodyPr/>
                    <a:lstStyle/>
                    <a:p>
                      <a:r>
                        <a:rPr lang="en-US" dirty="0"/>
                        <a:t>Pronunciation</a:t>
                      </a:r>
                      <a:endParaRPr lang="en-IN" dirty="0"/>
                    </a:p>
                  </a:txBody>
                  <a:tcPr/>
                </a:tc>
                <a:extLst>
                  <a:ext uri="{0D108BD9-81ED-4DB2-BD59-A6C34878D82A}">
                    <a16:rowId xmlns:a16="http://schemas.microsoft.com/office/drawing/2014/main" val="10000"/>
                  </a:ext>
                </a:extLst>
              </a:tr>
              <a:tr h="605118">
                <a:tc>
                  <a:txBody>
                    <a:bodyPr/>
                    <a:lstStyle/>
                    <a:p>
                      <a:r>
                        <a:rPr lang="en-US" dirty="0"/>
                        <a:t>SPEECH</a:t>
                      </a:r>
                      <a:endParaRPr lang="en-IN" dirty="0"/>
                    </a:p>
                  </a:txBody>
                  <a:tcPr/>
                </a:tc>
                <a:tc>
                  <a:txBody>
                    <a:bodyPr/>
                    <a:lstStyle/>
                    <a:p>
                      <a:r>
                        <a:rPr lang="en-US" dirty="0"/>
                        <a:t>S  P  IY  CH</a:t>
                      </a:r>
                      <a:endParaRPr lang="en-IN" dirty="0"/>
                    </a:p>
                  </a:txBody>
                  <a:tcPr/>
                </a:tc>
                <a:extLst>
                  <a:ext uri="{0D108BD9-81ED-4DB2-BD59-A6C34878D82A}">
                    <a16:rowId xmlns:a16="http://schemas.microsoft.com/office/drawing/2014/main" val="10001"/>
                  </a:ext>
                </a:extLst>
              </a:tr>
              <a:tr h="605118">
                <a:tc>
                  <a:txBody>
                    <a:bodyPr/>
                    <a:lstStyle/>
                    <a:p>
                      <a:r>
                        <a:rPr lang="en-US" dirty="0"/>
                        <a:t>RECOGNITION</a:t>
                      </a:r>
                      <a:endParaRPr lang="en-IN" dirty="0"/>
                    </a:p>
                  </a:txBody>
                  <a:tcPr/>
                </a:tc>
                <a:tc>
                  <a:txBody>
                    <a:bodyPr/>
                    <a:lstStyle/>
                    <a:p>
                      <a:r>
                        <a:rPr lang="en-US" dirty="0"/>
                        <a:t>R  EH  K  IH  G  N  IH  SH  AH  N</a:t>
                      </a:r>
                      <a:endParaRPr lang="en-IN" dirty="0"/>
                    </a:p>
                  </a:txBody>
                  <a:tcPr/>
                </a:tc>
                <a:extLst>
                  <a:ext uri="{0D108BD9-81ED-4DB2-BD59-A6C34878D82A}">
                    <a16:rowId xmlns:a16="http://schemas.microsoft.com/office/drawing/2014/main" val="10002"/>
                  </a:ext>
                </a:extLst>
              </a:tr>
              <a:tr h="605118">
                <a:tc>
                  <a:txBody>
                    <a:bodyPr/>
                    <a:lstStyle/>
                    <a:p>
                      <a:r>
                        <a:rPr lang="en-US" dirty="0"/>
                        <a:t>BAYES</a:t>
                      </a:r>
                      <a:endParaRPr lang="en-IN" dirty="0"/>
                    </a:p>
                  </a:txBody>
                  <a:tcPr/>
                </a:tc>
                <a:tc>
                  <a:txBody>
                    <a:bodyPr/>
                    <a:lstStyle/>
                    <a:p>
                      <a:r>
                        <a:rPr lang="en-US" dirty="0"/>
                        <a:t>B  E  Y  Z</a:t>
                      </a:r>
                      <a:endParaRPr lang="en-IN"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4810346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0660" y="346760"/>
            <a:ext cx="5992906" cy="863476"/>
          </a:xfrm>
        </p:spPr>
        <p:txBody>
          <a:bodyPr>
            <a:normAutofit/>
          </a:bodyPr>
          <a:lstStyle/>
          <a:p>
            <a:r>
              <a:rPr lang="en-US" sz="4000" dirty="0"/>
              <a:t>NLP: Prosody Analysis</a:t>
            </a:r>
            <a:endParaRPr lang="en-IN" sz="4000" dirty="0"/>
          </a:p>
        </p:txBody>
      </p:sp>
      <p:sp>
        <p:nvSpPr>
          <p:cNvPr id="6" name="Content Placeholder 5"/>
          <p:cNvSpPr>
            <a:spLocks noGrp="1"/>
          </p:cNvSpPr>
          <p:nvPr>
            <p:ph idx="1"/>
          </p:nvPr>
        </p:nvSpPr>
        <p:spPr>
          <a:xfrm>
            <a:off x="340660" y="1210236"/>
            <a:ext cx="11546540" cy="5325035"/>
          </a:xfrm>
        </p:spPr>
        <p:txBody>
          <a:bodyPr/>
          <a:lstStyle/>
          <a:p>
            <a:pPr marL="0" indent="0">
              <a:buNone/>
            </a:pPr>
            <a:endParaRPr lang="en-US" sz="2800" dirty="0"/>
          </a:p>
          <a:p>
            <a:pPr marL="0" indent="0">
              <a:buNone/>
            </a:pPr>
            <a:r>
              <a:rPr lang="en-US" sz="2600" b="1" dirty="0"/>
              <a:t>Prosody</a:t>
            </a:r>
            <a:r>
              <a:rPr lang="en-US" sz="2600" dirty="0"/>
              <a:t> determines the </a:t>
            </a:r>
          </a:p>
          <a:p>
            <a:pPr marL="0" indent="0">
              <a:buNone/>
            </a:pPr>
            <a:r>
              <a:rPr lang="en-US" sz="2600" dirty="0"/>
              <a:t>naturalness of TTS System.</a:t>
            </a:r>
          </a:p>
          <a:p>
            <a:endParaRPr lang="en-US" dirty="0"/>
          </a:p>
          <a:p>
            <a:endParaRPr lang="en-IN" dirty="0"/>
          </a:p>
        </p:txBody>
      </p:sp>
      <p:pic>
        <p:nvPicPr>
          <p:cNvPr id="3" name="Picture 2"/>
          <p:cNvPicPr>
            <a:picLocks noChangeAspect="1"/>
          </p:cNvPicPr>
          <p:nvPr/>
        </p:nvPicPr>
        <p:blipFill>
          <a:blip r:embed="rId4"/>
          <a:stretch>
            <a:fillRect/>
          </a:stretch>
        </p:blipFill>
        <p:spPr>
          <a:xfrm>
            <a:off x="450761" y="3477297"/>
            <a:ext cx="4394738" cy="2839034"/>
          </a:xfrm>
          <a:prstGeom prst="rect">
            <a:avLst/>
          </a:prstGeom>
        </p:spPr>
      </p:pic>
      <p:grpSp>
        <p:nvGrpSpPr>
          <p:cNvPr id="7" name="Group 6">
            <a:extLst>
              <a:ext uri="{FF2B5EF4-FFF2-40B4-BE49-F238E27FC236}">
                <a16:creationId xmlns:a16="http://schemas.microsoft.com/office/drawing/2014/main" id="{B0364D43-4319-45E5-8FDC-0041AE4C3A13}"/>
              </a:ext>
            </a:extLst>
          </p:cNvPr>
          <p:cNvGrpSpPr/>
          <p:nvPr/>
        </p:nvGrpSpPr>
        <p:grpSpPr>
          <a:xfrm>
            <a:off x="5119302" y="1575421"/>
            <a:ext cx="6494345" cy="3262394"/>
            <a:chOff x="-103366" y="0"/>
            <a:chExt cx="5993835" cy="2878178"/>
          </a:xfrm>
        </p:grpSpPr>
        <p:sp>
          <p:nvSpPr>
            <p:cNvPr id="8" name="Rectangle 7">
              <a:extLst>
                <a:ext uri="{FF2B5EF4-FFF2-40B4-BE49-F238E27FC236}">
                  <a16:creationId xmlns:a16="http://schemas.microsoft.com/office/drawing/2014/main" id="{7444C541-EF1B-4655-BCE8-90C0B94F91BD}"/>
                </a:ext>
              </a:extLst>
            </p:cNvPr>
            <p:cNvSpPr/>
            <p:nvPr/>
          </p:nvSpPr>
          <p:spPr>
            <a:xfrm>
              <a:off x="2266122" y="1192695"/>
              <a:ext cx="1390650" cy="49276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Prosody Generating Factors</a:t>
              </a:r>
              <a:endParaRPr lang="en-US" sz="1100">
                <a:effectLst/>
                <a:ea typeface="Calibri" panose="020F0502020204030204" pitchFamily="34" charset="0"/>
                <a:cs typeface="Mangal" panose="02040503050203030202" pitchFamily="18" charset="0"/>
              </a:endParaRPr>
            </a:p>
          </p:txBody>
        </p:sp>
        <p:sp>
          <p:nvSpPr>
            <p:cNvPr id="9" name="Flowchart: Terminator 8">
              <a:extLst>
                <a:ext uri="{FF2B5EF4-FFF2-40B4-BE49-F238E27FC236}">
                  <a16:creationId xmlns:a16="http://schemas.microsoft.com/office/drawing/2014/main" id="{0579614D-CDF3-4018-8FE6-F32B81A358AE}"/>
                </a:ext>
              </a:extLst>
            </p:cNvPr>
            <p:cNvSpPr/>
            <p:nvPr/>
          </p:nvSpPr>
          <p:spPr>
            <a:xfrm>
              <a:off x="-103366" y="1208448"/>
              <a:ext cx="1446392" cy="476885"/>
            </a:xfrm>
            <a:prstGeom prst="flowChartTerminator">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0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Amplitude Modelling</a:t>
              </a:r>
              <a:endParaRPr lang="en-US" sz="1100">
                <a:effectLst/>
                <a:ea typeface="Calibri" panose="020F0502020204030204" pitchFamily="34" charset="0"/>
                <a:cs typeface="Mangal" panose="02040503050203030202" pitchFamily="18" charset="0"/>
              </a:endParaRPr>
            </a:p>
          </p:txBody>
        </p:sp>
        <p:sp>
          <p:nvSpPr>
            <p:cNvPr id="10" name="Flowchart: Terminator 9">
              <a:extLst>
                <a:ext uri="{FF2B5EF4-FFF2-40B4-BE49-F238E27FC236}">
                  <a16:creationId xmlns:a16="http://schemas.microsoft.com/office/drawing/2014/main" id="{D35E2269-47B1-4619-9931-77DF1FE60822}"/>
                </a:ext>
              </a:extLst>
            </p:cNvPr>
            <p:cNvSpPr/>
            <p:nvPr/>
          </p:nvSpPr>
          <p:spPr>
            <a:xfrm>
              <a:off x="4571339" y="1168551"/>
              <a:ext cx="1319130" cy="476885"/>
            </a:xfrm>
            <a:prstGeom prst="flowChartTerminator">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2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Sound Intensity</a:t>
              </a:r>
              <a:endParaRPr lang="en-US" sz="1100">
                <a:effectLst/>
                <a:ea typeface="Calibri" panose="020F0502020204030204" pitchFamily="34" charset="0"/>
                <a:cs typeface="Mangal" panose="02040503050203030202" pitchFamily="18" charset="0"/>
              </a:endParaRPr>
            </a:p>
          </p:txBody>
        </p:sp>
        <p:sp>
          <p:nvSpPr>
            <p:cNvPr id="11" name="Flowchart: Terminator 10">
              <a:extLst>
                <a:ext uri="{FF2B5EF4-FFF2-40B4-BE49-F238E27FC236}">
                  <a16:creationId xmlns:a16="http://schemas.microsoft.com/office/drawing/2014/main" id="{88CF9D12-74BD-4EAB-9500-1A7A9A7AFB55}"/>
                </a:ext>
              </a:extLst>
            </p:cNvPr>
            <p:cNvSpPr/>
            <p:nvPr/>
          </p:nvSpPr>
          <p:spPr>
            <a:xfrm>
              <a:off x="2218387" y="0"/>
              <a:ext cx="1582337" cy="476885"/>
            </a:xfrm>
            <a:prstGeom prst="flowChartTerminator">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Intonation Modelling</a:t>
              </a:r>
              <a:endParaRPr lang="en-US" sz="1100">
                <a:effectLst/>
                <a:ea typeface="Calibri" panose="020F0502020204030204" pitchFamily="34" charset="0"/>
                <a:cs typeface="Mangal" panose="02040503050203030202" pitchFamily="18" charset="0"/>
              </a:endParaRPr>
            </a:p>
          </p:txBody>
        </p:sp>
        <p:sp>
          <p:nvSpPr>
            <p:cNvPr id="12" name="Flowchart: Terminator 11">
              <a:extLst>
                <a:ext uri="{FF2B5EF4-FFF2-40B4-BE49-F238E27FC236}">
                  <a16:creationId xmlns:a16="http://schemas.microsoft.com/office/drawing/2014/main" id="{13D065F4-600B-4BC5-9225-318FA1CD1E51}"/>
                </a:ext>
              </a:extLst>
            </p:cNvPr>
            <p:cNvSpPr/>
            <p:nvPr/>
          </p:nvSpPr>
          <p:spPr>
            <a:xfrm>
              <a:off x="2289976" y="2401293"/>
              <a:ext cx="1343025" cy="476885"/>
            </a:xfrm>
            <a:prstGeom prst="flowChartTerminator">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1100">
                  <a:ln>
                    <a:noFill/>
                  </a:ln>
                  <a:solidFill>
                    <a:srgbClr val="000000"/>
                  </a:solidFill>
                  <a:effectLst>
                    <a:outerShdw blurRad="38100" dist="19050" dir="2700000" algn="tl">
                      <a:schemeClr val="dk1">
                        <a:alpha val="40000"/>
                      </a:schemeClr>
                    </a:outerShdw>
                  </a:effectLst>
                  <a:ea typeface="Calibri" panose="020F0502020204030204" pitchFamily="34" charset="0"/>
                  <a:cs typeface="Mangal" panose="02040503050203030202" pitchFamily="18" charset="0"/>
                </a:rPr>
                <a:t>Duration Modeling</a:t>
              </a:r>
              <a:endParaRPr lang="en-US" sz="1100">
                <a:effectLst/>
                <a:ea typeface="Calibri" panose="020F0502020204030204" pitchFamily="34" charset="0"/>
                <a:cs typeface="Mangal" panose="02040503050203030202" pitchFamily="18" charset="0"/>
              </a:endParaRPr>
            </a:p>
          </p:txBody>
        </p:sp>
        <p:cxnSp>
          <p:nvCxnSpPr>
            <p:cNvPr id="13" name="Straight Arrow Connector 12">
              <a:extLst>
                <a:ext uri="{FF2B5EF4-FFF2-40B4-BE49-F238E27FC236}">
                  <a16:creationId xmlns:a16="http://schemas.microsoft.com/office/drawing/2014/main" id="{FE07B66F-E038-4377-8762-C171D0F39918}"/>
                </a:ext>
              </a:extLst>
            </p:cNvPr>
            <p:cNvCxnSpPr/>
            <p:nvPr/>
          </p:nvCxnSpPr>
          <p:spPr>
            <a:xfrm flipH="1">
              <a:off x="1342114" y="1435873"/>
              <a:ext cx="91514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8934C2-2179-4D7E-A9DB-387DCE449E5A}"/>
                </a:ext>
              </a:extLst>
            </p:cNvPr>
            <p:cNvCxnSpPr/>
            <p:nvPr/>
          </p:nvCxnSpPr>
          <p:spPr>
            <a:xfrm rot="16200000" flipV="1">
              <a:off x="2623102" y="832402"/>
              <a:ext cx="694883" cy="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A7204E3-F426-4667-A734-E5B469281FB2}"/>
                </a:ext>
              </a:extLst>
            </p:cNvPr>
            <p:cNvCxnSpPr/>
            <p:nvPr/>
          </p:nvCxnSpPr>
          <p:spPr>
            <a:xfrm rot="5400000">
              <a:off x="2621349" y="2025001"/>
              <a:ext cx="694883" cy="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3D17D3-69CD-4ED2-82E9-9506031B60E4}"/>
                </a:ext>
              </a:extLst>
            </p:cNvPr>
            <p:cNvCxnSpPr/>
            <p:nvPr/>
          </p:nvCxnSpPr>
          <p:spPr>
            <a:xfrm>
              <a:off x="3657600" y="1435873"/>
              <a:ext cx="91514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48763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6871" y="333311"/>
            <a:ext cx="9516035" cy="971053"/>
          </a:xfrm>
        </p:spPr>
        <p:txBody>
          <a:bodyPr>
            <a:normAutofit/>
          </a:bodyPr>
          <a:lstStyle/>
          <a:p>
            <a:r>
              <a:rPr lang="en-US" sz="3400" dirty="0"/>
              <a:t>Digital Signal Processing: Speech Synthesis</a:t>
            </a:r>
            <a:endParaRPr lang="en-IN" sz="3400" dirty="0"/>
          </a:p>
        </p:txBody>
      </p:sp>
      <p:sp>
        <p:nvSpPr>
          <p:cNvPr id="3" name="Content Placeholder 2"/>
          <p:cNvSpPr>
            <a:spLocks noGrp="1"/>
          </p:cNvSpPr>
          <p:nvPr>
            <p:ph idx="1"/>
          </p:nvPr>
        </p:nvSpPr>
        <p:spPr>
          <a:xfrm>
            <a:off x="286871" y="1304365"/>
            <a:ext cx="11600329" cy="5204010"/>
          </a:xfrm>
        </p:spPr>
        <p:txBody>
          <a:bodyPr>
            <a:normAutofit lnSpcReduction="10000"/>
          </a:bodyPr>
          <a:lstStyle/>
          <a:p>
            <a:pPr marL="0" indent="0">
              <a:buNone/>
            </a:pPr>
            <a:endParaRPr lang="en-US" sz="2000" dirty="0"/>
          </a:p>
          <a:p>
            <a:pPr marL="0" indent="0">
              <a:buNone/>
            </a:pPr>
            <a:endParaRPr lang="en-US" sz="2000" dirty="0"/>
          </a:p>
          <a:p>
            <a:pPr marL="0" indent="0">
              <a:buNone/>
            </a:pPr>
            <a:r>
              <a:rPr lang="en-US" sz="2000" dirty="0"/>
              <a:t>                                                                                                                              </a:t>
            </a:r>
          </a:p>
          <a:p>
            <a:pPr marL="0" indent="0">
              <a:buNone/>
            </a:pPr>
            <a:r>
              <a:rPr lang="en-US" sz="2000" dirty="0"/>
              <a:t>                                                                                                                       </a:t>
            </a:r>
          </a:p>
          <a:p>
            <a:pPr marL="0" indent="0">
              <a:buNone/>
            </a:pPr>
            <a:r>
              <a:rPr lang="en-US" sz="2000" dirty="0"/>
              <a:t>                                                                                                                            </a:t>
            </a:r>
          </a:p>
          <a:p>
            <a:pPr marL="0" indent="0">
              <a:buNone/>
            </a:pPr>
            <a:endParaRPr lang="en-US" sz="2000" dirty="0"/>
          </a:p>
          <a:p>
            <a:pPr>
              <a:buFont typeface="Wingdings" panose="05000000000000000000" pitchFamily="2" charset="2"/>
              <a:buChar char="q"/>
            </a:pPr>
            <a:r>
              <a:rPr lang="en-US" sz="2000" dirty="0"/>
              <a:t> Speech synthesis is the artificial production of </a:t>
            </a:r>
            <a:r>
              <a:rPr lang="en-US" sz="2000" i="1" dirty="0"/>
              <a:t>human speech</a:t>
            </a:r>
            <a:r>
              <a:rPr lang="en-US" sz="2000" dirty="0"/>
              <a:t>. A synthesizer can incorporate the model of vocal tract &amp; other human voice characteristics to create a completely “</a:t>
            </a:r>
            <a:r>
              <a:rPr lang="en-US" sz="2000" i="1" dirty="0"/>
              <a:t>Synthetic</a:t>
            </a:r>
            <a:r>
              <a:rPr lang="en-US" sz="2000" dirty="0"/>
              <a:t>” output. </a:t>
            </a:r>
          </a:p>
          <a:p>
            <a:pPr>
              <a:buFont typeface="Wingdings" panose="05000000000000000000" pitchFamily="2" charset="2"/>
              <a:buChar char="q"/>
            </a:pPr>
            <a:endParaRPr lang="en-US" sz="2000" dirty="0"/>
          </a:p>
          <a:p>
            <a:pPr>
              <a:buFont typeface="Wingdings" panose="05000000000000000000" pitchFamily="2" charset="2"/>
              <a:buChar char="q"/>
            </a:pPr>
            <a:r>
              <a:rPr lang="en-US" sz="2000" dirty="0"/>
              <a:t> HMM (Hidden Markov Model ) based speech synthesis technique is used here. This process       works in 2 parts as,</a:t>
            </a:r>
          </a:p>
          <a:p>
            <a:pPr lvl="1">
              <a:buFont typeface="Wingdings" panose="05000000000000000000" pitchFamily="2" charset="2"/>
              <a:buChar char="Ø"/>
            </a:pPr>
            <a:r>
              <a:rPr lang="en-US" sz="2000" dirty="0"/>
              <a:t>  Training phase</a:t>
            </a:r>
          </a:p>
          <a:p>
            <a:pPr lvl="1">
              <a:buFont typeface="Wingdings" panose="05000000000000000000" pitchFamily="2" charset="2"/>
              <a:buChar char="Ø"/>
            </a:pPr>
            <a:r>
              <a:rPr lang="en-US" sz="2000" dirty="0"/>
              <a:t>  Synthesis phase</a:t>
            </a:r>
          </a:p>
        </p:txBody>
      </p:sp>
      <p:sp>
        <p:nvSpPr>
          <p:cNvPr id="4" name="Rectangle 3"/>
          <p:cNvSpPr/>
          <p:nvPr/>
        </p:nvSpPr>
        <p:spPr>
          <a:xfrm>
            <a:off x="4621305" y="1680879"/>
            <a:ext cx="3097305" cy="1640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Digital Signal Processing</a:t>
            </a:r>
          </a:p>
          <a:p>
            <a:pPr algn="ctr"/>
            <a:endParaRPr lang="en-US" b="1" dirty="0"/>
          </a:p>
          <a:p>
            <a:pPr algn="ctr"/>
            <a:r>
              <a:rPr lang="en-US" sz="1500" dirty="0"/>
              <a:t>Synthesis Techniques, Algorithms </a:t>
            </a:r>
            <a:endParaRPr lang="en-IN" sz="1500" dirty="0"/>
          </a:p>
        </p:txBody>
      </p:sp>
      <p:cxnSp>
        <p:nvCxnSpPr>
          <p:cNvPr id="10" name="Straight Arrow Connector 9"/>
          <p:cNvCxnSpPr/>
          <p:nvPr/>
        </p:nvCxnSpPr>
        <p:spPr>
          <a:xfrm>
            <a:off x="3384176" y="2501150"/>
            <a:ext cx="1237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6871" y="2239540"/>
            <a:ext cx="3352798" cy="530915"/>
          </a:xfrm>
          <a:prstGeom prst="rect">
            <a:avLst/>
          </a:prstGeom>
          <a:noFill/>
        </p:spPr>
        <p:txBody>
          <a:bodyPr wrap="square" rtlCol="0">
            <a:spAutoFit/>
          </a:bodyPr>
          <a:lstStyle/>
          <a:p>
            <a:r>
              <a:rPr lang="en-US" sz="1450" b="1" dirty="0"/>
              <a:t>Symbolic linguistic Representation</a:t>
            </a:r>
          </a:p>
          <a:p>
            <a:r>
              <a:rPr lang="en-US" sz="1400" dirty="0"/>
              <a:t>(phonemes, prosody)</a:t>
            </a:r>
            <a:endParaRPr lang="en-IN" sz="1400" dirty="0"/>
          </a:p>
        </p:txBody>
      </p:sp>
      <p:cxnSp>
        <p:nvCxnSpPr>
          <p:cNvPr id="15" name="Straight Arrow Connector 14"/>
          <p:cNvCxnSpPr/>
          <p:nvPr/>
        </p:nvCxnSpPr>
        <p:spPr>
          <a:xfrm>
            <a:off x="7718610" y="2501149"/>
            <a:ext cx="1237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p:nvPr/>
        </p:nvPicPr>
        <p:blipFill>
          <a:blip r:embed="rId4">
            <a:extLst>
              <a:ext uri="{28A0092B-C50C-407E-A947-70E740481C1C}">
                <a14:useLocalDpi xmlns:a14="http://schemas.microsoft.com/office/drawing/2010/main" val="0"/>
              </a:ext>
            </a:extLst>
          </a:blip>
          <a:stretch>
            <a:fillRect/>
          </a:stretch>
        </p:blipFill>
        <p:spPr>
          <a:xfrm>
            <a:off x="9063316" y="2091011"/>
            <a:ext cx="981636" cy="820275"/>
          </a:xfrm>
          <a:prstGeom prst="rect">
            <a:avLst/>
          </a:prstGeom>
        </p:spPr>
      </p:pic>
    </p:spTree>
    <p:extLst>
      <p:ext uri="{BB962C8B-B14F-4D97-AF65-F5344CB8AC3E}">
        <p14:creationId xmlns:p14="http://schemas.microsoft.com/office/powerpoint/2010/main" val="163543024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6870" y="346760"/>
            <a:ext cx="9919447" cy="661770"/>
          </a:xfrm>
        </p:spPr>
        <p:txBody>
          <a:bodyPr>
            <a:normAutofit fontScale="90000"/>
          </a:bodyPr>
          <a:lstStyle/>
          <a:p>
            <a:r>
              <a:rPr lang="en-US" sz="4000" dirty="0"/>
              <a:t>HMM based Speech Synthesis: Architecture </a:t>
            </a:r>
            <a:endParaRPr lang="en-IN" sz="4000" dirty="0"/>
          </a:p>
        </p:txBody>
      </p:sp>
      <p:sp>
        <p:nvSpPr>
          <p:cNvPr id="3" name="Content Placeholder 2"/>
          <p:cNvSpPr>
            <a:spLocks noGrp="1"/>
          </p:cNvSpPr>
          <p:nvPr>
            <p:ph idx="1"/>
          </p:nvPr>
        </p:nvSpPr>
        <p:spPr>
          <a:xfrm>
            <a:off x="286871" y="1290917"/>
            <a:ext cx="11627223" cy="5271247"/>
          </a:xfrm>
        </p:spPr>
        <p:txBody>
          <a:bodyPr/>
          <a:lstStyle/>
          <a:p>
            <a:endParaRPr lang="en-US" dirty="0"/>
          </a:p>
          <a:p>
            <a:endParaRPr lang="en-US" dirty="0"/>
          </a:p>
          <a:p>
            <a:endParaRPr lang="en-IN" dirty="0"/>
          </a:p>
        </p:txBody>
      </p:sp>
      <p:pic>
        <p:nvPicPr>
          <p:cNvPr id="6" name="Picture 5" descr="https://ars.els-cdn.com/content/image/1-s2.0-S0167639309000648-gr3.jpg"/>
          <p:cNvPicPr/>
          <p:nvPr/>
        </p:nvPicPr>
        <p:blipFill>
          <a:blip r:embed="rId4">
            <a:extLst>
              <a:ext uri="{28A0092B-C50C-407E-A947-70E740481C1C}">
                <a14:useLocalDpi xmlns:a14="http://schemas.microsoft.com/office/drawing/2010/main" val="0"/>
              </a:ext>
            </a:extLst>
          </a:blip>
          <a:srcRect/>
          <a:stretch>
            <a:fillRect/>
          </a:stretch>
        </p:blipFill>
        <p:spPr bwMode="auto">
          <a:xfrm>
            <a:off x="367553" y="1129552"/>
            <a:ext cx="11075894" cy="5432612"/>
          </a:xfrm>
          <a:prstGeom prst="rect">
            <a:avLst/>
          </a:prstGeom>
          <a:noFill/>
          <a:ln>
            <a:noFill/>
          </a:ln>
        </p:spPr>
      </p:pic>
    </p:spTree>
    <p:extLst>
      <p:ext uri="{BB962C8B-B14F-4D97-AF65-F5344CB8AC3E}">
        <p14:creationId xmlns:p14="http://schemas.microsoft.com/office/powerpoint/2010/main" val="3249106282"/>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828800" y="348747"/>
            <a:ext cx="9144000" cy="1106487"/>
          </a:xfrm>
        </p:spPr>
        <p:txBody>
          <a:bodyPr/>
          <a:lstStyle/>
          <a:p>
            <a:pPr algn="ctr"/>
            <a:r>
              <a:rPr lang="en-IN" dirty="0"/>
              <a:t>Language Translator</a:t>
            </a:r>
            <a:endParaRPr lang="en-US" dirty="0"/>
          </a:p>
        </p:txBody>
      </p:sp>
      <p:sp>
        <p:nvSpPr>
          <p:cNvPr id="3" name="Subtitle 2">
            <a:extLst>
              <a:ext uri="{FF2B5EF4-FFF2-40B4-BE49-F238E27FC236}">
                <a16:creationId xmlns:a16="http://schemas.microsoft.com/office/drawing/2014/main" id="{25581A5F-64C1-461C-8AAA-102B3F029EB3}"/>
              </a:ext>
            </a:extLst>
          </p:cNvPr>
          <p:cNvSpPr>
            <a:spLocks noGrp="1"/>
          </p:cNvSpPr>
          <p:nvPr>
            <p:ph type="subTitle" idx="4294967295"/>
          </p:nvPr>
        </p:nvSpPr>
        <p:spPr>
          <a:xfrm>
            <a:off x="1828800" y="1433509"/>
            <a:ext cx="9144000" cy="720725"/>
          </a:xfrm>
        </p:spPr>
        <p:txBody>
          <a:bodyPr>
            <a:normAutofit/>
          </a:bodyPr>
          <a:lstStyle/>
          <a:p>
            <a:pPr algn="l"/>
            <a:r>
              <a:rPr lang="en-IN" sz="3600" dirty="0"/>
              <a:t>How does Normal Translation work?</a:t>
            </a:r>
          </a:p>
          <a:p>
            <a:pPr algn="l"/>
            <a:endParaRPr lang="en-US" sz="3600" dirty="0"/>
          </a:p>
        </p:txBody>
      </p:sp>
      <p:sp>
        <p:nvSpPr>
          <p:cNvPr id="4" name="Rectangle: Rounded Corners 3">
            <a:extLst>
              <a:ext uri="{FF2B5EF4-FFF2-40B4-BE49-F238E27FC236}">
                <a16:creationId xmlns:a16="http://schemas.microsoft.com/office/drawing/2014/main" id="{883CC104-8FDC-4A2E-8203-2E1228D5DF4E}"/>
              </a:ext>
            </a:extLst>
          </p:cNvPr>
          <p:cNvSpPr/>
          <p:nvPr/>
        </p:nvSpPr>
        <p:spPr>
          <a:xfrm>
            <a:off x="2076450" y="2820704"/>
            <a:ext cx="333375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How old are you?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7F516C0D-FE63-4DD4-99F9-E48F411D5EFD}"/>
              </a:ext>
            </a:extLst>
          </p:cNvPr>
          <p:cNvSpPr/>
          <p:nvPr/>
        </p:nvSpPr>
        <p:spPr>
          <a:xfrm>
            <a:off x="7362825" y="2791616"/>
            <a:ext cx="3276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Comment vieux sont vous?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29E66C6-B2F1-4B68-AD2B-A181D310258E}"/>
              </a:ext>
            </a:extLst>
          </p:cNvPr>
          <p:cNvSpPr txBox="1"/>
          <p:nvPr/>
        </p:nvSpPr>
        <p:spPr>
          <a:xfrm>
            <a:off x="2076450" y="2329951"/>
            <a:ext cx="33337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English Sentences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C4D310A-CAD0-45FA-9D42-E1A63144F9BA}"/>
              </a:ext>
            </a:extLst>
          </p:cNvPr>
          <p:cNvSpPr txBox="1"/>
          <p:nvPr/>
        </p:nvSpPr>
        <p:spPr>
          <a:xfrm>
            <a:off x="7362825" y="2333529"/>
            <a:ext cx="33337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French Translation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3729B074-7387-465E-8F18-5A0BAA9F7632}"/>
              </a:ext>
            </a:extLst>
          </p:cNvPr>
          <p:cNvGrpSpPr/>
          <p:nvPr/>
        </p:nvGrpSpPr>
        <p:grpSpPr>
          <a:xfrm>
            <a:off x="4529889" y="3578234"/>
            <a:ext cx="5219700" cy="2251065"/>
            <a:chOff x="4686300" y="4258188"/>
            <a:chExt cx="5219700" cy="2251065"/>
          </a:xfrm>
        </p:grpSpPr>
        <p:sp>
          <p:nvSpPr>
            <p:cNvPr id="9" name="TextBox 8">
              <a:extLst>
                <a:ext uri="{FF2B5EF4-FFF2-40B4-BE49-F238E27FC236}">
                  <a16:creationId xmlns:a16="http://schemas.microsoft.com/office/drawing/2014/main" id="{0C6F67F0-C6B3-44E5-9CBF-BC5CC8F085CD}"/>
                </a:ext>
              </a:extLst>
            </p:cNvPr>
            <p:cNvSpPr txBox="1"/>
            <p:nvPr/>
          </p:nvSpPr>
          <p:spPr>
            <a:xfrm>
              <a:off x="4686300" y="4258188"/>
              <a:ext cx="5219700" cy="22510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How                                Comment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Old                                  Vieux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Are                                  Sont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You                                  Vous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Arrow: Right 15">
              <a:extLst>
                <a:ext uri="{FF2B5EF4-FFF2-40B4-BE49-F238E27FC236}">
                  <a16:creationId xmlns:a16="http://schemas.microsoft.com/office/drawing/2014/main" id="{223E6D10-1914-4AE4-83ED-36E661581A4A}"/>
                </a:ext>
              </a:extLst>
            </p:cNvPr>
            <p:cNvSpPr/>
            <p:nvPr/>
          </p:nvSpPr>
          <p:spPr>
            <a:xfrm>
              <a:off x="5715000" y="4476750"/>
              <a:ext cx="13716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row: Right 16">
              <a:extLst>
                <a:ext uri="{FF2B5EF4-FFF2-40B4-BE49-F238E27FC236}">
                  <a16:creationId xmlns:a16="http://schemas.microsoft.com/office/drawing/2014/main" id="{C5445E73-164E-45B4-B5A8-37F4B43076AD}"/>
                </a:ext>
              </a:extLst>
            </p:cNvPr>
            <p:cNvSpPr/>
            <p:nvPr/>
          </p:nvSpPr>
          <p:spPr>
            <a:xfrm>
              <a:off x="5715000" y="5010150"/>
              <a:ext cx="13716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BF165953-6DB8-45E2-BC37-8A5F0466E682}"/>
                </a:ext>
              </a:extLst>
            </p:cNvPr>
            <p:cNvSpPr/>
            <p:nvPr/>
          </p:nvSpPr>
          <p:spPr>
            <a:xfrm>
              <a:off x="5715000" y="5543550"/>
              <a:ext cx="13716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18228BD0-DF69-4BA3-9473-28B1B4F7299A}"/>
                </a:ext>
              </a:extLst>
            </p:cNvPr>
            <p:cNvSpPr/>
            <p:nvPr/>
          </p:nvSpPr>
          <p:spPr>
            <a:xfrm>
              <a:off x="5715000" y="6076950"/>
              <a:ext cx="13716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9266392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524000" y="56494"/>
            <a:ext cx="9144000" cy="2387600"/>
          </a:xfrm>
        </p:spPr>
        <p:txBody>
          <a:bodyPr/>
          <a:lstStyle/>
          <a:p>
            <a:r>
              <a:rPr lang="en-IN" dirty="0"/>
              <a:t>So how does translation work?</a:t>
            </a:r>
            <a:endParaRPr lang="en-US" dirty="0"/>
          </a:p>
        </p:txBody>
      </p:sp>
      <p:grpSp>
        <p:nvGrpSpPr>
          <p:cNvPr id="3" name="Group 2">
            <a:extLst>
              <a:ext uri="{FF2B5EF4-FFF2-40B4-BE49-F238E27FC236}">
                <a16:creationId xmlns:a16="http://schemas.microsoft.com/office/drawing/2014/main" id="{89B5BC02-A762-49C3-81A8-1F812D739742}"/>
              </a:ext>
            </a:extLst>
          </p:cNvPr>
          <p:cNvGrpSpPr/>
          <p:nvPr/>
        </p:nvGrpSpPr>
        <p:grpSpPr>
          <a:xfrm>
            <a:off x="685800" y="2444094"/>
            <a:ext cx="10820400" cy="2030413"/>
            <a:chOff x="895350" y="2674937"/>
            <a:chExt cx="10820400" cy="2030413"/>
          </a:xfrm>
        </p:grpSpPr>
        <p:sp>
          <p:nvSpPr>
            <p:cNvPr id="5" name="Rectangle 4">
              <a:extLst>
                <a:ext uri="{FF2B5EF4-FFF2-40B4-BE49-F238E27FC236}">
                  <a16:creationId xmlns:a16="http://schemas.microsoft.com/office/drawing/2014/main" id="{EA8394FC-7C29-438A-9680-7654448AE75E}"/>
                </a:ext>
              </a:extLst>
            </p:cNvPr>
            <p:cNvSpPr/>
            <p:nvPr/>
          </p:nvSpPr>
          <p:spPr>
            <a:xfrm>
              <a:off x="895350" y="3429000"/>
              <a:ext cx="3238500"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What is your name?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B667F9F0-7A01-456A-884A-A1DBCDD1215B}"/>
                </a:ext>
              </a:extLst>
            </p:cNvPr>
            <p:cNvSpPr/>
            <p:nvPr/>
          </p:nvSpPr>
          <p:spPr>
            <a:xfrm>
              <a:off x="8477250" y="3429000"/>
              <a:ext cx="3238500"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Quel est ton nom?</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BC6C1E26-58C6-416A-AF80-E4D5D381E339}"/>
                </a:ext>
              </a:extLst>
            </p:cNvPr>
            <p:cNvSpPr/>
            <p:nvPr/>
          </p:nvSpPr>
          <p:spPr>
            <a:xfrm>
              <a:off x="5200650" y="3429000"/>
              <a:ext cx="2076450" cy="12763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Neural Network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3D34C36C-6E0C-4A1C-B2D2-1E81BB550821}"/>
                </a:ext>
              </a:extLst>
            </p:cNvPr>
            <p:cNvCxnSpPr>
              <a:stCxn id="5" idx="3"/>
              <a:endCxn id="7" idx="1"/>
            </p:cNvCxnSpPr>
            <p:nvPr/>
          </p:nvCxnSpPr>
          <p:spPr>
            <a:xfrm>
              <a:off x="4133850" y="4067175"/>
              <a:ext cx="1066800"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60A2847-B22D-4368-B7E4-CC9F240BF18C}"/>
                </a:ext>
              </a:extLst>
            </p:cNvPr>
            <p:cNvCxnSpPr>
              <a:cxnSpLocks/>
              <a:stCxn id="7" idx="3"/>
              <a:endCxn id="6" idx="1"/>
            </p:cNvCxnSpPr>
            <p:nvPr/>
          </p:nvCxnSpPr>
          <p:spPr>
            <a:xfrm>
              <a:off x="7277100" y="4067175"/>
              <a:ext cx="1200150"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CCBC107-0BA2-47C1-8F28-D7521CEA58D1}"/>
                </a:ext>
              </a:extLst>
            </p:cNvPr>
            <p:cNvSpPr txBox="1"/>
            <p:nvPr/>
          </p:nvSpPr>
          <p:spPr>
            <a:xfrm>
              <a:off x="1114425" y="2674937"/>
              <a:ext cx="28003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English Input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F6047C84-A3FF-4F4E-9E2A-75E01FAFED2D}"/>
                </a:ext>
              </a:extLst>
            </p:cNvPr>
            <p:cNvSpPr txBox="1"/>
            <p:nvPr/>
          </p:nvSpPr>
          <p:spPr>
            <a:xfrm>
              <a:off x="8696325" y="2674937"/>
              <a:ext cx="28003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French Output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2869520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872916" y="0"/>
            <a:ext cx="9144000" cy="1524000"/>
          </a:xfrm>
        </p:spPr>
        <p:txBody>
          <a:bodyPr/>
          <a:lstStyle/>
          <a:p>
            <a:r>
              <a:rPr lang="en-IN" dirty="0"/>
              <a:t>What are Neural Networks?</a:t>
            </a:r>
            <a:endParaRPr lang="en-US" dirty="0"/>
          </a:p>
        </p:txBody>
      </p:sp>
      <p:pic>
        <p:nvPicPr>
          <p:cNvPr id="10" name="Picture 9">
            <a:extLst>
              <a:ext uri="{FF2B5EF4-FFF2-40B4-BE49-F238E27FC236}">
                <a16:creationId xmlns:a16="http://schemas.microsoft.com/office/drawing/2014/main" id="{73B04C52-E35C-4B55-B2CC-2072E7D4B88D}"/>
              </a:ext>
            </a:extLst>
          </p:cNvPr>
          <p:cNvPicPr>
            <a:picLocks noChangeAspect="1"/>
          </p:cNvPicPr>
          <p:nvPr/>
        </p:nvPicPr>
        <p:blipFill rotWithShape="1">
          <a:blip r:embed="rId4"/>
          <a:srcRect t="17646"/>
          <a:stretch/>
        </p:blipFill>
        <p:spPr>
          <a:xfrm>
            <a:off x="2956321" y="1296474"/>
            <a:ext cx="6279357" cy="4839209"/>
          </a:xfrm>
          <a:prstGeom prst="rect">
            <a:avLst/>
          </a:prstGeom>
        </p:spPr>
      </p:pic>
    </p:spTree>
    <p:extLst>
      <p:ext uri="{BB962C8B-B14F-4D97-AF65-F5344CB8AC3E}">
        <p14:creationId xmlns:p14="http://schemas.microsoft.com/office/powerpoint/2010/main" val="2846372088"/>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524000" y="265814"/>
            <a:ext cx="9144000" cy="1524000"/>
          </a:xfrm>
        </p:spPr>
        <p:txBody>
          <a:bodyPr/>
          <a:lstStyle/>
          <a:p>
            <a:pPr algn="ctr"/>
            <a:r>
              <a:rPr lang="en-IN" dirty="0">
                <a:latin typeface="Calibri" panose="020F0502020204030204" pitchFamily="34" charset="0"/>
                <a:cs typeface="Calibri" panose="020F0502020204030204" pitchFamily="34" charset="0"/>
              </a:rPr>
              <a:t>Architecture of Neural Network</a:t>
            </a:r>
            <a:endParaRPr lang="en-US" dirty="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CC9359A8-390E-4E5A-8B95-C95D6FE5EE63}"/>
              </a:ext>
            </a:extLst>
          </p:cNvPr>
          <p:cNvGrpSpPr/>
          <p:nvPr/>
        </p:nvGrpSpPr>
        <p:grpSpPr>
          <a:xfrm>
            <a:off x="446688" y="2398972"/>
            <a:ext cx="11298624" cy="3715340"/>
            <a:chOff x="446688" y="2398972"/>
            <a:chExt cx="11298624" cy="3715340"/>
          </a:xfrm>
        </p:grpSpPr>
        <p:grpSp>
          <p:nvGrpSpPr>
            <p:cNvPr id="33" name="Group 32">
              <a:extLst>
                <a:ext uri="{FF2B5EF4-FFF2-40B4-BE49-F238E27FC236}">
                  <a16:creationId xmlns:a16="http://schemas.microsoft.com/office/drawing/2014/main" id="{9A32D3FB-00CF-47EE-AF89-171C17E9092D}"/>
                </a:ext>
              </a:extLst>
            </p:cNvPr>
            <p:cNvGrpSpPr/>
            <p:nvPr/>
          </p:nvGrpSpPr>
          <p:grpSpPr>
            <a:xfrm>
              <a:off x="446688" y="2398972"/>
              <a:ext cx="11298624" cy="3108693"/>
              <a:chOff x="440605" y="3047558"/>
              <a:chExt cx="11298624" cy="3108693"/>
            </a:xfrm>
          </p:grpSpPr>
          <p:sp>
            <p:nvSpPr>
              <p:cNvPr id="4" name="Rectangle 3">
                <a:extLst>
                  <a:ext uri="{FF2B5EF4-FFF2-40B4-BE49-F238E27FC236}">
                    <a16:creationId xmlns:a16="http://schemas.microsoft.com/office/drawing/2014/main" id="{0138766A-1C7A-469A-B529-1CC20998991E}"/>
                  </a:ext>
                </a:extLst>
              </p:cNvPr>
              <p:cNvSpPr/>
              <p:nvPr/>
            </p:nvSpPr>
            <p:spPr>
              <a:xfrm>
                <a:off x="440605" y="5068187"/>
                <a:ext cx="2142459" cy="10880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What is your name?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505E064C-3A2E-49AD-AF5D-B85880A9BBAF}"/>
                  </a:ext>
                </a:extLst>
              </p:cNvPr>
              <p:cNvCxnSpPr>
                <a:cxnSpLocks/>
                <a:stCxn id="4" idx="0"/>
                <a:endCxn id="8" idx="2"/>
              </p:cNvCxnSpPr>
              <p:nvPr/>
            </p:nvCxnSpPr>
            <p:spPr>
              <a:xfrm flipV="1">
                <a:off x="1511835" y="4334097"/>
                <a:ext cx="0" cy="73409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D53A94A-EC56-4CCF-A671-9FA28CDADD14}"/>
                  </a:ext>
                </a:extLst>
              </p:cNvPr>
              <p:cNvSpPr/>
              <p:nvPr/>
            </p:nvSpPr>
            <p:spPr>
              <a:xfrm>
                <a:off x="440605" y="3057747"/>
                <a:ext cx="2142459"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solidFill>
                      <a:prstClr val="black"/>
                    </a:solidFill>
                    <a:latin typeface="Calibri" panose="020F0502020204030204"/>
                  </a:rPr>
                  <a:t>LSTM Encoder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18CE9634-499B-44C5-88FA-DB55845E4E35}"/>
                  </a:ext>
                </a:extLst>
              </p:cNvPr>
              <p:cNvCxnSpPr>
                <a:cxnSpLocks/>
              </p:cNvCxnSpPr>
              <p:nvPr/>
            </p:nvCxnSpPr>
            <p:spPr>
              <a:xfrm rot="5400000" flipH="1" flipV="1">
                <a:off x="3065724" y="3298766"/>
                <a:ext cx="0" cy="7739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C8F74AD-FBF4-42E5-942B-B8189DFB9A8A}"/>
                  </a:ext>
                </a:extLst>
              </p:cNvPr>
              <p:cNvSpPr/>
              <p:nvPr/>
            </p:nvSpPr>
            <p:spPr>
              <a:xfrm>
                <a:off x="9596770" y="3057747"/>
                <a:ext cx="2142459"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 LSTM Decoder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C26626C-240C-4680-914D-80DAA7AEC319}"/>
                  </a:ext>
                </a:extLst>
              </p:cNvPr>
              <p:cNvSpPr/>
              <p:nvPr/>
            </p:nvSpPr>
            <p:spPr>
              <a:xfrm>
                <a:off x="5018687" y="3047558"/>
                <a:ext cx="2142459" cy="12763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Attention Mechanism</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23101C36-CF47-4F84-8E96-5524293527AE}"/>
                  </a:ext>
                </a:extLst>
              </p:cNvPr>
              <p:cNvCxnSpPr>
                <a:cxnSpLocks/>
              </p:cNvCxnSpPr>
              <p:nvPr/>
            </p:nvCxnSpPr>
            <p:spPr>
              <a:xfrm rot="5400000" flipH="1" flipV="1">
                <a:off x="4518636" y="3298766"/>
                <a:ext cx="0" cy="7739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7ED392-A0C6-4A4E-9EB4-17D857EDAAF3}"/>
                  </a:ext>
                </a:extLst>
              </p:cNvPr>
              <p:cNvCxnSpPr>
                <a:cxnSpLocks/>
              </p:cNvCxnSpPr>
              <p:nvPr/>
            </p:nvCxnSpPr>
            <p:spPr>
              <a:xfrm rot="5400000" flipH="1" flipV="1">
                <a:off x="7630227" y="3284369"/>
                <a:ext cx="0" cy="7739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65ECAC-B045-4085-8A7C-9304C9A768F8}"/>
                  </a:ext>
                </a:extLst>
              </p:cNvPr>
              <p:cNvCxnSpPr>
                <a:cxnSpLocks/>
              </p:cNvCxnSpPr>
              <p:nvPr/>
            </p:nvCxnSpPr>
            <p:spPr>
              <a:xfrm rot="5400000" flipH="1" flipV="1">
                <a:off x="9058534" y="3280384"/>
                <a:ext cx="0" cy="7739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F5E2A48-057B-4941-83CA-33DE86E2DE2B}"/>
                  </a:ext>
                </a:extLst>
              </p:cNvPr>
              <p:cNvSpPr/>
              <p:nvPr/>
            </p:nvSpPr>
            <p:spPr>
              <a:xfrm>
                <a:off x="9596769" y="4954773"/>
                <a:ext cx="2142459" cy="10880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Quel est ton nom?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9070441D-1493-46F1-A354-2275EBC00CFC}"/>
                  </a:ext>
                </a:extLst>
              </p:cNvPr>
              <p:cNvCxnSpPr>
                <a:cxnSpLocks/>
              </p:cNvCxnSpPr>
              <p:nvPr/>
            </p:nvCxnSpPr>
            <p:spPr>
              <a:xfrm>
                <a:off x="10667999" y="4334097"/>
                <a:ext cx="1" cy="62067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A5EC7BE-9CB8-462C-9476-27EEE0099B8A}"/>
                      </a:ext>
                    </a:extLst>
                  </p:cNvPr>
                  <p:cNvSpPr txBox="1"/>
                  <p:nvPr/>
                </p:nvSpPr>
                <p:spPr>
                  <a:xfrm>
                    <a:off x="3413907" y="3129330"/>
                    <a:ext cx="773933"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eqArr>
                                <m:eqArrPr>
                                  <m:ctrlPr>
                                    <a:rPr lang="en-US" i="1">
                                      <a:solidFill>
                                        <a:srgbClr val="836967"/>
                                      </a:solidFill>
                                      <a:latin typeface="Cambria Math" panose="02040503050406030204" pitchFamily="18" charset="0"/>
                                    </a:rPr>
                                  </m:ctrlPr>
                                </m:eqArrPr>
                                <m:e>
                                  <m:r>
                                    <a:rPr lang="en-US">
                                      <a:latin typeface="Cambria Math" panose="02040503050406030204" pitchFamily="18" charset="0"/>
                                    </a:rPr>
                                    <m:t>&amp;</m:t>
                                  </m:r>
                                  <m:r>
                                    <a:rPr lang="en-US" i="0">
                                      <a:latin typeface="Cambria Math" panose="02040503050406030204" pitchFamily="18" charset="0"/>
                                    </a:rPr>
                                    <m:t>0.14</m:t>
                                  </m:r>
                                </m:e>
                                <m:e>
                                  <m:r>
                                    <a:rPr lang="en-US" i="0">
                                      <a:latin typeface="Cambria Math" panose="02040503050406030204" pitchFamily="18" charset="0"/>
                                    </a:rPr>
                                    <m:t>&amp;0.32</m:t>
                                  </m:r>
                                </m:e>
                                <m:e>
                                  <m:r>
                                    <a:rPr lang="en-US" i="0">
                                      <a:latin typeface="Cambria Math" panose="02040503050406030204" pitchFamily="18" charset="0"/>
                                    </a:rPr>
                                    <m:t>&amp;0.46</m:t>
                                  </m:r>
                                </m:e>
                                <m:e>
                                  <m:r>
                                    <a:rPr lang="en-US" i="0">
                                      <a:latin typeface="Cambria Math" panose="02040503050406030204" pitchFamily="18" charset="0"/>
                                    </a:rPr>
                                    <m:t>&amp;0.58</m:t>
                                  </m:r>
                                </m:e>
                              </m:eqArr>
                            </m:e>
                          </m:d>
                        </m:oMath>
                      </m:oMathPara>
                    </a14:m>
                    <a:endParaRPr lang="en-US" dirty="0"/>
                  </a:p>
                </p:txBody>
              </p:sp>
            </mc:Choice>
            <mc:Fallback xmlns="">
              <p:sp>
                <p:nvSpPr>
                  <p:cNvPr id="27" name="TextBox 26">
                    <a:extLst>
                      <a:ext uri="{FF2B5EF4-FFF2-40B4-BE49-F238E27FC236}">
                        <a16:creationId xmlns:a16="http://schemas.microsoft.com/office/drawing/2014/main" id="{9A5EC7BE-9CB8-462C-9476-27EEE0099B8A}"/>
                      </a:ext>
                    </a:extLst>
                  </p:cNvPr>
                  <p:cNvSpPr txBox="1">
                    <a:spLocks noRot="1" noChangeAspect="1" noMove="1" noResize="1" noEditPoints="1" noAdjustHandles="1" noChangeArrowheads="1" noChangeShapeType="1" noTextEdit="1"/>
                  </p:cNvSpPr>
                  <p:nvPr/>
                </p:nvSpPr>
                <p:spPr>
                  <a:xfrm>
                    <a:off x="3413907" y="3129330"/>
                    <a:ext cx="773933" cy="11128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DBD1144-821A-4387-A246-E9DBC4BDA060}"/>
                      </a:ext>
                    </a:extLst>
                  </p:cNvPr>
                  <p:cNvSpPr txBox="1"/>
                  <p:nvPr/>
                </p:nvSpPr>
                <p:spPr>
                  <a:xfrm>
                    <a:off x="7917806" y="3129330"/>
                    <a:ext cx="753761"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836967"/>
                                  </a:solidFill>
                                  <a:latin typeface="Cambria Math" panose="02040503050406030204" pitchFamily="18" charset="0"/>
                                </a:rPr>
                              </m:ctrlPr>
                            </m:dPr>
                            <m:e>
                              <m:eqArr>
                                <m:eqArrPr>
                                  <m:ctrlPr>
                                    <a:rPr lang="en-US" i="1">
                                      <a:solidFill>
                                        <a:srgbClr val="836967"/>
                                      </a:solidFill>
                                      <a:latin typeface="Cambria Math" panose="02040503050406030204" pitchFamily="18" charset="0"/>
                                    </a:rPr>
                                  </m:ctrlPr>
                                </m:eqArrPr>
                                <m:e>
                                  <m:r>
                                    <a:rPr lang="en-US">
                                      <a:latin typeface="Cambria Math" panose="02040503050406030204" pitchFamily="18" charset="0"/>
                                    </a:rPr>
                                    <m:t>&amp;</m:t>
                                  </m:r>
                                  <m:r>
                                    <a:rPr lang="en-US" i="0">
                                      <a:latin typeface="Cambria Math" panose="02040503050406030204" pitchFamily="18" charset="0"/>
                                    </a:rPr>
                                    <m:t>0.</m:t>
                                  </m:r>
                                  <m:r>
                                    <a:rPr lang="en-IN" b="0" i="1" smtClean="0">
                                      <a:latin typeface="Cambria Math" panose="02040503050406030204" pitchFamily="18" charset="0"/>
                                    </a:rPr>
                                    <m:t>22</m:t>
                                  </m:r>
                                </m:e>
                                <m:e>
                                  <m:r>
                                    <a:rPr lang="en-US" i="0">
                                      <a:latin typeface="Cambria Math" panose="02040503050406030204" pitchFamily="18" charset="0"/>
                                    </a:rPr>
                                    <m:t>&amp;0.</m:t>
                                  </m:r>
                                  <m:r>
                                    <a:rPr lang="en-IN" b="0" i="1" smtClean="0">
                                      <a:latin typeface="Cambria Math" panose="02040503050406030204" pitchFamily="18" charset="0"/>
                                    </a:rPr>
                                    <m:t>78</m:t>
                                  </m:r>
                                </m:e>
                                <m:e>
                                  <m:r>
                                    <a:rPr lang="en-US" i="0">
                                      <a:latin typeface="Cambria Math" panose="02040503050406030204" pitchFamily="18" charset="0"/>
                                    </a:rPr>
                                    <m:t>&amp;0.</m:t>
                                  </m:r>
                                  <m:r>
                                    <a:rPr lang="en-IN" b="0" i="1" smtClean="0">
                                      <a:latin typeface="Cambria Math" panose="02040503050406030204" pitchFamily="18" charset="0"/>
                                    </a:rPr>
                                    <m:t>13</m:t>
                                  </m:r>
                                </m:e>
                                <m:e>
                                  <m:r>
                                    <a:rPr lang="en-US" i="0">
                                      <a:latin typeface="Cambria Math" panose="02040503050406030204" pitchFamily="18" charset="0"/>
                                    </a:rPr>
                                    <m:t>&amp;0.5</m:t>
                                  </m:r>
                                  <m:r>
                                    <a:rPr lang="en-IN" b="0" i="1" smtClean="0">
                                      <a:latin typeface="Cambria Math" panose="02040503050406030204" pitchFamily="18" charset="0"/>
                                    </a:rPr>
                                    <m:t>4</m:t>
                                  </m:r>
                                </m:e>
                              </m:eqArr>
                            </m:e>
                          </m:d>
                        </m:oMath>
                      </m:oMathPara>
                    </a14:m>
                    <a:endParaRPr lang="en-US" dirty="0"/>
                  </a:p>
                </p:txBody>
              </p:sp>
            </mc:Choice>
            <mc:Fallback xmlns="">
              <p:sp>
                <p:nvSpPr>
                  <p:cNvPr id="28" name="TextBox 27">
                    <a:extLst>
                      <a:ext uri="{FF2B5EF4-FFF2-40B4-BE49-F238E27FC236}">
                        <a16:creationId xmlns:a16="http://schemas.microsoft.com/office/drawing/2014/main" id="{DDBD1144-821A-4387-A246-E9DBC4BDA060}"/>
                      </a:ext>
                    </a:extLst>
                  </p:cNvPr>
                  <p:cNvSpPr txBox="1">
                    <a:spLocks noRot="1" noChangeAspect="1" noMove="1" noResize="1" noEditPoints="1" noAdjustHandles="1" noChangeArrowheads="1" noChangeShapeType="1" noTextEdit="1"/>
                  </p:cNvSpPr>
                  <p:nvPr/>
                </p:nvSpPr>
                <p:spPr>
                  <a:xfrm>
                    <a:off x="7917806" y="3129330"/>
                    <a:ext cx="753761" cy="1112805"/>
                  </a:xfrm>
                  <a:prstGeom prst="rect">
                    <a:avLst/>
                  </a:prstGeom>
                  <a:blipFill>
                    <a:blip r:embed="rId5"/>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A14750E-FE28-46CC-AC8B-BAAAD0931823}"/>
                  </a:ext>
                </a:extLst>
              </p:cNvPr>
              <p:cNvSpPr txBox="1"/>
              <p:nvPr/>
            </p:nvSpPr>
            <p:spPr>
              <a:xfrm>
                <a:off x="2731596" y="4319921"/>
                <a:ext cx="2138557" cy="369332"/>
              </a:xfrm>
              <a:prstGeom prst="rect">
                <a:avLst/>
              </a:prstGeom>
              <a:noFill/>
            </p:spPr>
            <p:txBody>
              <a:bodyPr wrap="square" rtlCol="0">
                <a:spAutoFit/>
              </a:bodyPr>
              <a:lstStyle/>
              <a:p>
                <a:pPr algn="ctr"/>
                <a:r>
                  <a:rPr lang="en-IN" dirty="0">
                    <a:latin typeface="Calibri" panose="020F0502020204030204" pitchFamily="34" charset="0"/>
                    <a:cs typeface="Calibri" panose="020F0502020204030204" pitchFamily="34" charset="0"/>
                  </a:rPr>
                  <a:t>Vector-to-sequence</a:t>
                </a:r>
                <a:endParaRPr lang="en-US"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D24ABD86-DA3F-42C8-ADA3-203946D91CB1}"/>
                  </a:ext>
                </a:extLst>
              </p:cNvPr>
              <p:cNvSpPr txBox="1"/>
              <p:nvPr/>
            </p:nvSpPr>
            <p:spPr>
              <a:xfrm>
                <a:off x="7321849" y="4334097"/>
                <a:ext cx="2138557" cy="369332"/>
              </a:xfrm>
              <a:prstGeom prst="rect">
                <a:avLst/>
              </a:prstGeom>
              <a:noFill/>
            </p:spPr>
            <p:txBody>
              <a:bodyPr wrap="square" rtlCol="0">
                <a:spAutoFit/>
              </a:bodyPr>
              <a:lstStyle/>
              <a:p>
                <a:pPr algn="ctr"/>
                <a:r>
                  <a:rPr lang="en-IN" dirty="0">
                    <a:latin typeface="Calibri" panose="020F0502020204030204" pitchFamily="34" charset="0"/>
                    <a:cs typeface="Calibri" panose="020F0502020204030204" pitchFamily="34" charset="0"/>
                  </a:rPr>
                  <a:t>Sequence-to-vector</a:t>
                </a:r>
                <a:endParaRPr lang="en-US" dirty="0">
                  <a:latin typeface="Calibri" panose="020F0502020204030204" pitchFamily="34" charset="0"/>
                  <a:cs typeface="Calibri" panose="020F0502020204030204" pitchFamily="34" charset="0"/>
                </a:endParaRPr>
              </a:p>
            </p:txBody>
          </p:sp>
        </p:grpSp>
        <p:sp>
          <p:nvSpPr>
            <p:cNvPr id="34" name="TextBox 33">
              <a:extLst>
                <a:ext uri="{FF2B5EF4-FFF2-40B4-BE49-F238E27FC236}">
                  <a16:creationId xmlns:a16="http://schemas.microsoft.com/office/drawing/2014/main" id="{3F0A40AA-6A86-465B-8D34-750FDF1EAF6F}"/>
                </a:ext>
              </a:extLst>
            </p:cNvPr>
            <p:cNvSpPr txBox="1"/>
            <p:nvPr/>
          </p:nvSpPr>
          <p:spPr>
            <a:xfrm>
              <a:off x="3072562" y="5467981"/>
              <a:ext cx="6046874" cy="646331"/>
            </a:xfrm>
            <a:prstGeom prst="rect">
              <a:avLst/>
            </a:prstGeom>
            <a:noFill/>
          </p:spPr>
          <p:txBody>
            <a:bodyPr wrap="square" rtlCol="0">
              <a:spAutoFit/>
            </a:bodyPr>
            <a:lstStyle/>
            <a:p>
              <a:pPr algn="ctr"/>
              <a:r>
                <a:rPr lang="en-IN" sz="3600" dirty="0">
                  <a:latin typeface="Calibri" panose="020F0502020204030204" pitchFamily="34" charset="0"/>
                  <a:cs typeface="Calibri" panose="020F0502020204030204" pitchFamily="34" charset="0"/>
                </a:rPr>
                <a:t>Encoder-Decoder Architecture</a:t>
              </a:r>
              <a:endParaRPr lang="en-US" sz="36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53813317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0A73-0085-4423-9D65-6B22BAC6490B}"/>
              </a:ext>
            </a:extLst>
          </p:cNvPr>
          <p:cNvSpPr>
            <a:spLocks noGrp="1"/>
          </p:cNvSpPr>
          <p:nvPr>
            <p:ph type="title"/>
          </p:nvPr>
        </p:nvSpPr>
        <p:spPr>
          <a:xfrm>
            <a:off x="237067" y="260693"/>
            <a:ext cx="11695289" cy="776176"/>
          </a:xfrm>
        </p:spPr>
        <p:txBody>
          <a:bodyPr>
            <a:normAutofit/>
          </a:bodyPr>
          <a:lstStyle/>
          <a:p>
            <a:pPr algn="ctr"/>
            <a:r>
              <a:rPr lang="en-IN" dirty="0">
                <a:latin typeface="Baskerville Old Face" panose="02020602080505020303" pitchFamily="18" charset="0"/>
              </a:rPr>
              <a:t>   Introduction</a:t>
            </a: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124E4F5A-337A-48F1-A9B8-C5204DFFD6B8}"/>
              </a:ext>
            </a:extLst>
          </p:cNvPr>
          <p:cNvSpPr>
            <a:spLocks noGrp="1"/>
          </p:cNvSpPr>
          <p:nvPr>
            <p:ph idx="1"/>
          </p:nvPr>
        </p:nvSpPr>
        <p:spPr>
          <a:xfrm>
            <a:off x="1066800" y="1041991"/>
            <a:ext cx="10058400" cy="5550196"/>
          </a:xfrm>
        </p:spPr>
        <p:txBody>
          <a:bodyPr>
            <a:normAutofit fontScale="92500" lnSpcReduction="10000"/>
          </a:bodyPr>
          <a:lstStyle/>
          <a:p>
            <a:pPr marL="0" indent="0" algn="ctr">
              <a:lnSpc>
                <a:spcPct val="150000"/>
              </a:lnSpc>
              <a:buNone/>
            </a:pPr>
            <a:r>
              <a:rPr lang="en-US" sz="2800" dirty="0">
                <a:solidFill>
                  <a:srgbClr val="000000"/>
                </a:solidFill>
                <a:effectLst/>
                <a:latin typeface="Baskerville Old Face" panose="02020602080505020303" pitchFamily="18" charset="0"/>
                <a:cs typeface="Calibri" panose="020F0502020204030204" pitchFamily="34" charset="0"/>
              </a:rPr>
              <a:t>Today there is a wide spread talk about improvement of the human interface to the computer. Because no longer people want to sit and read data from the monitor. Since there is a painstaking effort to be taken, this involves strain to their eyes. In this aspect Speech Synthesis is becoming one of the most important steps towards improving the human interface to the computer. </a:t>
            </a:r>
          </a:p>
          <a:p>
            <a:pPr marL="0" indent="0" algn="ctr">
              <a:lnSpc>
                <a:spcPct val="150000"/>
              </a:lnSpc>
              <a:buNone/>
            </a:pPr>
            <a:r>
              <a:rPr lang="en-US" sz="2800" dirty="0">
                <a:solidFill>
                  <a:srgbClr val="000000"/>
                </a:solidFill>
                <a:latin typeface="Baskerville Old Face" panose="02020602080505020303" pitchFamily="18" charset="0"/>
                <a:cs typeface="Calibri" panose="020F0502020204030204" pitchFamily="34" charset="0"/>
              </a:rPr>
              <a:t>Similarly audio interface allows humans to directly communicate to computer interfaces e.g. Google's search engine which allows the user to directly interact with the commands by speech. </a:t>
            </a:r>
            <a:endParaRPr lang="en-IN" sz="2800" dirty="0">
              <a:latin typeface="Baskerville Old Face" panose="02020602080505020303" pitchFamily="18"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4100131"/>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2B9B-0460-46D7-9326-50F6B1480629}"/>
              </a:ext>
            </a:extLst>
          </p:cNvPr>
          <p:cNvSpPr>
            <a:spLocks noGrp="1"/>
          </p:cNvSpPr>
          <p:nvPr>
            <p:ph type="ctrTitle" idx="4294967295"/>
          </p:nvPr>
        </p:nvSpPr>
        <p:spPr>
          <a:xfrm>
            <a:off x="1524000" y="313782"/>
            <a:ext cx="9144000" cy="881383"/>
          </a:xfrm>
        </p:spPr>
        <p:txBody>
          <a:bodyPr/>
          <a:lstStyle/>
          <a:p>
            <a:r>
              <a:rPr lang="en-IN" dirty="0">
                <a:latin typeface="Calibri" panose="020F0502020204030204" pitchFamily="34" charset="0"/>
                <a:cs typeface="Calibri" panose="020F0502020204030204" pitchFamily="34" charset="0"/>
              </a:rPr>
              <a:t>How Does Google Trans API work?</a:t>
            </a:r>
            <a:endParaRPr lang="en-US" dirty="0">
              <a:latin typeface="Calibri" panose="020F0502020204030204" pitchFamily="34" charset="0"/>
              <a:cs typeface="Calibri" panose="020F0502020204030204" pitchFamily="34" charset="0"/>
            </a:endParaRPr>
          </a:p>
        </p:txBody>
      </p:sp>
      <p:pic>
        <p:nvPicPr>
          <p:cNvPr id="1026" name="Picture 2" descr="1: Google Neural Machine Translation Architecture (Wu et al.,2016)">
            <a:extLst>
              <a:ext uri="{FF2B5EF4-FFF2-40B4-BE49-F238E27FC236}">
                <a16:creationId xmlns:a16="http://schemas.microsoft.com/office/drawing/2014/main" id="{6CDCDD85-FB1A-42D7-8362-C8FB66DE3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75" y="1195165"/>
            <a:ext cx="10553250" cy="510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042710"/>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953" y="209005"/>
            <a:ext cx="11011989" cy="5847755"/>
          </a:xfrm>
          <a:prstGeom prst="rect">
            <a:avLst/>
          </a:prstGeom>
          <a:noFill/>
        </p:spPr>
        <p:txBody>
          <a:bodyPr wrap="square" rtlCol="0">
            <a:spAutoFit/>
          </a:bodyPr>
          <a:lstStyle/>
          <a:p>
            <a:endParaRPr lang="en-US" b="1" dirty="0"/>
          </a:p>
          <a:p>
            <a:r>
              <a:rPr lang="en-US" b="1" dirty="0" err="1"/>
              <a:t>Referrences</a:t>
            </a:r>
            <a:r>
              <a:rPr lang="en-US" dirty="0"/>
              <a:t>:</a:t>
            </a:r>
          </a:p>
          <a:p>
            <a:endParaRPr lang="en-US" dirty="0"/>
          </a:p>
          <a:p>
            <a:r>
              <a:rPr lang="en-US" sz="1600" dirty="0"/>
              <a:t>1) https://nptel.ac.in/courses/117/105/117105145/  :  </a:t>
            </a:r>
            <a:r>
              <a:rPr lang="en-US" sz="1600" dirty="0" err="1"/>
              <a:t>Nptel</a:t>
            </a:r>
            <a:r>
              <a:rPr lang="en-US" sz="1600" dirty="0"/>
              <a:t> Course about Digital Signal Processing by IIT </a:t>
            </a:r>
            <a:r>
              <a:rPr lang="en-US" sz="1600" dirty="0" err="1"/>
              <a:t>Kharagpur</a:t>
            </a:r>
            <a:r>
              <a:rPr lang="en-US" sz="1600" dirty="0"/>
              <a:t>(prof. SK Das Mandal)</a:t>
            </a:r>
          </a:p>
          <a:p>
            <a:endParaRPr lang="en-US" sz="1600" dirty="0"/>
          </a:p>
          <a:p>
            <a:r>
              <a:rPr lang="en-US" sz="1600" dirty="0"/>
              <a:t>2) https://core.ac.uk/download/pdf/83592918.pdf  :  Design and Implementation of Text To Speech Conversion for Visually Impaired People By Covenant University(USA) </a:t>
            </a:r>
          </a:p>
          <a:p>
            <a:endParaRPr lang="en-US" sz="1600" dirty="0"/>
          </a:p>
          <a:p>
            <a:r>
              <a:rPr lang="en-US" sz="1600" dirty="0"/>
              <a:t>3) https://www.irjet.net/archives/V7/i5/IRJET-V7I5854.pdf  :  A REVIEW ON METHODS FOR SPEECH-TO-TEXT AND TEXT-TO-SPEECH</a:t>
            </a:r>
          </a:p>
          <a:p>
            <a:r>
              <a:rPr lang="en-US" sz="1600" dirty="0"/>
              <a:t>CONVERSION By </a:t>
            </a:r>
            <a:r>
              <a:rPr lang="en-US" sz="1600" dirty="0" err="1"/>
              <a:t>Inderprastha</a:t>
            </a:r>
            <a:r>
              <a:rPr lang="en-US" sz="1600" dirty="0"/>
              <a:t> Engineering College, Ghaziabad(UP) </a:t>
            </a:r>
          </a:p>
          <a:p>
            <a:endParaRPr lang="en-US" sz="1600" dirty="0"/>
          </a:p>
          <a:p>
            <a:r>
              <a:rPr lang="en-US" sz="1600" dirty="0"/>
              <a:t>4) https://nptel.ac.in/courses/106/106/106106211/#  :  </a:t>
            </a:r>
            <a:r>
              <a:rPr lang="en-US" sz="1600" dirty="0" err="1"/>
              <a:t>Nptel</a:t>
            </a:r>
            <a:r>
              <a:rPr lang="en-US" sz="1600" dirty="0"/>
              <a:t> Course about Applied NLP by IIT Madras (Prof. </a:t>
            </a:r>
            <a:r>
              <a:rPr lang="en-US" sz="1600" dirty="0" err="1"/>
              <a:t>Ramaseshan</a:t>
            </a:r>
            <a:r>
              <a:rPr lang="en-US" sz="1600" dirty="0"/>
              <a:t> </a:t>
            </a:r>
            <a:r>
              <a:rPr lang="en-US" sz="1600" dirty="0" err="1"/>
              <a:t>Ramchandran</a:t>
            </a:r>
            <a:r>
              <a:rPr lang="en-US" sz="1600" dirty="0"/>
              <a:t>)</a:t>
            </a:r>
          </a:p>
          <a:p>
            <a:endParaRPr lang="en-US" sz="1600" dirty="0"/>
          </a:p>
          <a:p>
            <a:r>
              <a:rPr lang="en-US" sz="1600" dirty="0"/>
              <a:t>5) https://freevideolectures.com/course/4193/nptel-multimodal-interaction/1  :  Course about Multimodal interaction by IIT  Madras (Prof. Dr.-</a:t>
            </a:r>
            <a:r>
              <a:rPr lang="en-US" sz="1600" dirty="0" err="1"/>
              <a:t>Ing.Sebastian</a:t>
            </a:r>
            <a:r>
              <a:rPr lang="en-US" sz="1600" dirty="0"/>
              <a:t> Moller)</a:t>
            </a:r>
          </a:p>
          <a:p>
            <a:endParaRPr lang="en-US" sz="1600" dirty="0"/>
          </a:p>
          <a:p>
            <a:r>
              <a:rPr lang="en-US" sz="1600" dirty="0"/>
              <a:t>6) https://youtu.be/iNbOOgXjnzE  :  Video about how speech recognition works By Sam Stork</a:t>
            </a:r>
          </a:p>
          <a:p>
            <a:endParaRPr lang="en-US" sz="1600" dirty="0"/>
          </a:p>
          <a:p>
            <a:r>
              <a:rPr lang="en-US" sz="1600" dirty="0"/>
              <a:t>7) https://iopscience.iop.org/  :  Evaluation methodology for Speech To Text Services similarity and speed characteristics focused on small size computers By J.E. Aguilar-Chacon and D.A. Segura-Torres</a:t>
            </a:r>
          </a:p>
        </p:txBody>
      </p:sp>
    </p:spTree>
    <p:extLst>
      <p:ext uri="{BB962C8B-B14F-4D97-AF65-F5344CB8AC3E}">
        <p14:creationId xmlns:p14="http://schemas.microsoft.com/office/powerpoint/2010/main" val="1185046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6571" y="509451"/>
            <a:ext cx="11495315" cy="2800767"/>
          </a:xfrm>
          <a:prstGeom prst="rect">
            <a:avLst/>
          </a:prstGeom>
          <a:noFill/>
        </p:spPr>
        <p:txBody>
          <a:bodyPr wrap="square" rtlCol="0">
            <a:spAutoFit/>
          </a:bodyPr>
          <a:lstStyle/>
          <a:p>
            <a:r>
              <a:rPr lang="en-US" sz="1600" dirty="0"/>
              <a:t>8) http://ijarcet.org/  :  A REVIEW ON SPEECH TO TEXT CONVERSION METHODS By </a:t>
            </a:r>
            <a:r>
              <a:rPr lang="en-US" sz="1600" dirty="0" err="1"/>
              <a:t>Miss.Prachi</a:t>
            </a:r>
            <a:r>
              <a:rPr lang="en-US" sz="1600" dirty="0"/>
              <a:t> </a:t>
            </a:r>
            <a:r>
              <a:rPr lang="en-US" sz="1600" dirty="0" err="1"/>
              <a:t>Khilari</a:t>
            </a:r>
            <a:r>
              <a:rPr lang="en-US" sz="1600" dirty="0"/>
              <a:t> and Prof. </a:t>
            </a:r>
            <a:r>
              <a:rPr lang="en-US" sz="1600" dirty="0" err="1"/>
              <a:t>Bhope</a:t>
            </a:r>
            <a:r>
              <a:rPr lang="en-US" sz="1600" dirty="0"/>
              <a:t> V. P.</a:t>
            </a:r>
          </a:p>
          <a:p>
            <a:endParaRPr lang="en-US" sz="1600" dirty="0"/>
          </a:p>
          <a:p>
            <a:r>
              <a:rPr lang="en-US" sz="1600" dirty="0"/>
              <a:t>9) https://www.youtube.com/watch?v=U0XtE4_QLXI  :  Video about A Basic Introduction to Speech Recognition (Hidden Markov Model &amp; Neural Networks) By Hannes van Lier</a:t>
            </a:r>
          </a:p>
          <a:p>
            <a:endParaRPr lang="en-US" sz="1600" dirty="0"/>
          </a:p>
          <a:p>
            <a:r>
              <a:rPr lang="en-US" sz="1600" dirty="0"/>
              <a:t>10) https://blogs.commons.georgetown.edu/cctp-607-spring2019/2019/05/01/the-ai-powers-behind-google-translate/  :  The AI Powers Behind Google Translate By </a:t>
            </a:r>
            <a:r>
              <a:rPr lang="en-US" sz="1600" dirty="0" err="1"/>
              <a:t>Tianyi</a:t>
            </a:r>
            <a:r>
              <a:rPr lang="en-US" sz="1600" dirty="0"/>
              <a:t> Zhao</a:t>
            </a:r>
          </a:p>
          <a:p>
            <a:endParaRPr lang="en-US" sz="1600" dirty="0"/>
          </a:p>
          <a:p>
            <a:r>
              <a:rPr lang="en-US" sz="1600" dirty="0"/>
              <a:t>11) https://blogs.commons.georgetown.edu/cctp-607-spring2019/2019/05/01/the-ai-powers-behind-google-translate/</a:t>
            </a:r>
          </a:p>
        </p:txBody>
      </p:sp>
    </p:spTree>
    <p:extLst>
      <p:ext uri="{BB962C8B-B14F-4D97-AF65-F5344CB8AC3E}">
        <p14:creationId xmlns:p14="http://schemas.microsoft.com/office/powerpoint/2010/main" val="1295028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5C08F0-6BC3-408A-9F12-AB32DF2E2678}"/>
              </a:ext>
            </a:extLst>
          </p:cNvPr>
          <p:cNvSpPr txBox="1"/>
          <p:nvPr/>
        </p:nvSpPr>
        <p:spPr>
          <a:xfrm>
            <a:off x="233917" y="2875002"/>
            <a:ext cx="11706446" cy="1446550"/>
          </a:xfrm>
          <a:prstGeom prst="rect">
            <a:avLst/>
          </a:prstGeom>
          <a:noFill/>
        </p:spPr>
        <p:txBody>
          <a:bodyPr wrap="square" anchor="ctr">
            <a:spAutoFit/>
          </a:bodyPr>
          <a:lstStyle/>
          <a:p>
            <a:pPr algn="ctr"/>
            <a:r>
              <a:rPr lang="en-IN" sz="60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72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88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!Thank You!</a:t>
            </a:r>
            <a:r>
              <a:rPr lang="en-IN" sz="72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r>
              <a:rPr lang="en-IN" sz="6000">
                <a:ln w="0"/>
                <a:solidFill>
                  <a:schemeClr val="tx1">
                    <a:lumMod val="75000"/>
                    <a:lumOff val="25000"/>
                  </a:schemeClr>
                </a:solidFill>
                <a:effectLst>
                  <a:outerShdw blurRad="38100" dist="25400" dir="5400000" algn="ctr" rotWithShape="0">
                    <a:srgbClr val="6E747A">
                      <a:alpha val="43000"/>
                    </a:srgbClr>
                  </a:outerShdw>
                </a:effectLst>
                <a:latin typeface="Algerian" panose="04020705040A02060702" pitchFamily="82" charset="0"/>
              </a:rPr>
              <a:t>!</a:t>
            </a:r>
            <a:endParaRPr lang="en-US" sz="7200">
              <a:ln w="0"/>
              <a:solidFill>
                <a:schemeClr val="tx1">
                  <a:lumMod val="75000"/>
                  <a:lumOff val="2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29656868"/>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7125-1EC0-423C-914A-A81452707832}"/>
              </a:ext>
            </a:extLst>
          </p:cNvPr>
          <p:cNvSpPr>
            <a:spLocks noGrp="1"/>
          </p:cNvSpPr>
          <p:nvPr>
            <p:ph type="title"/>
          </p:nvPr>
        </p:nvSpPr>
        <p:spPr>
          <a:xfrm>
            <a:off x="242710" y="227263"/>
            <a:ext cx="11706577" cy="1014516"/>
          </a:xfrm>
        </p:spPr>
        <p:txBody>
          <a:bodyPr/>
          <a:lstStyle/>
          <a:p>
            <a:pPr algn="ctr"/>
            <a:r>
              <a:rPr lang="en-IN" dirty="0">
                <a:latin typeface="Baskerville Old Face" panose="02020602080505020303" pitchFamily="18" charset="0"/>
              </a:rPr>
              <a:t>  Proposed System</a:t>
            </a:r>
            <a:endParaRPr lang="en-US" dirty="0">
              <a:latin typeface="Baskerville Old Face" panose="02020602080505020303" pitchFamily="18" charset="0"/>
            </a:endParaRPr>
          </a:p>
        </p:txBody>
      </p:sp>
      <p:sp>
        <p:nvSpPr>
          <p:cNvPr id="5" name="Rectangle: Rounded Corners 4">
            <a:extLst>
              <a:ext uri="{FF2B5EF4-FFF2-40B4-BE49-F238E27FC236}">
                <a16:creationId xmlns:a16="http://schemas.microsoft.com/office/drawing/2014/main" id="{2BA9470D-D0C4-4373-A6E2-CA669A83A8AB}"/>
              </a:ext>
            </a:extLst>
          </p:cNvPr>
          <p:cNvSpPr/>
          <p:nvPr/>
        </p:nvSpPr>
        <p:spPr>
          <a:xfrm>
            <a:off x="4697815" y="1356715"/>
            <a:ext cx="2796363" cy="83234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GUI application</a:t>
            </a:r>
            <a:endParaRPr lang="en-US" sz="2400" dirty="0">
              <a:solidFill>
                <a:schemeClr val="tx1"/>
              </a:solidFill>
            </a:endParaRPr>
          </a:p>
        </p:txBody>
      </p:sp>
      <p:sp>
        <p:nvSpPr>
          <p:cNvPr id="7" name="Rectangle: Rounded Corners 6">
            <a:extLst>
              <a:ext uri="{FF2B5EF4-FFF2-40B4-BE49-F238E27FC236}">
                <a16:creationId xmlns:a16="http://schemas.microsoft.com/office/drawing/2014/main" id="{FC6F4912-E779-45CA-B51D-CFAED980699B}"/>
              </a:ext>
            </a:extLst>
          </p:cNvPr>
          <p:cNvSpPr/>
          <p:nvPr/>
        </p:nvSpPr>
        <p:spPr>
          <a:xfrm>
            <a:off x="396748" y="2577660"/>
            <a:ext cx="3517389" cy="308321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Audio To Text</a:t>
            </a:r>
          </a:p>
          <a:p>
            <a:pPr algn="ctr"/>
            <a:r>
              <a:rPr lang="en-IN" sz="2400" dirty="0">
                <a:solidFill>
                  <a:schemeClr val="tx1"/>
                </a:solidFill>
              </a:rPr>
              <a:t>(Wav to text file)</a:t>
            </a:r>
            <a:endParaRPr lang="en-US" sz="2400" dirty="0">
              <a:solidFill>
                <a:schemeClr val="tx1"/>
              </a:solidFill>
            </a:endParaRPr>
          </a:p>
        </p:txBody>
      </p:sp>
      <p:sp>
        <p:nvSpPr>
          <p:cNvPr id="10" name="Rectangle: Rounded Corners 9">
            <a:extLst>
              <a:ext uri="{FF2B5EF4-FFF2-40B4-BE49-F238E27FC236}">
                <a16:creationId xmlns:a16="http://schemas.microsoft.com/office/drawing/2014/main" id="{3A0F1581-AD9C-43DE-AF51-1185E3DF3FDB}"/>
              </a:ext>
            </a:extLst>
          </p:cNvPr>
          <p:cNvSpPr/>
          <p:nvPr/>
        </p:nvSpPr>
        <p:spPr>
          <a:xfrm>
            <a:off x="8188657" y="2577662"/>
            <a:ext cx="3564146" cy="308321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Language Translator</a:t>
            </a:r>
          </a:p>
          <a:p>
            <a:pPr algn="ctr"/>
            <a:r>
              <a:rPr lang="en-IN" dirty="0">
                <a:solidFill>
                  <a:schemeClr val="tx1"/>
                </a:solidFill>
              </a:rPr>
              <a:t>(one  to another language)</a:t>
            </a:r>
            <a:endParaRPr lang="en-US" dirty="0">
              <a:solidFill>
                <a:schemeClr val="tx1"/>
              </a:solidFill>
            </a:endParaRPr>
          </a:p>
        </p:txBody>
      </p:sp>
      <p:sp>
        <p:nvSpPr>
          <p:cNvPr id="11" name="Arrow: Down 10">
            <a:extLst>
              <a:ext uri="{FF2B5EF4-FFF2-40B4-BE49-F238E27FC236}">
                <a16:creationId xmlns:a16="http://schemas.microsoft.com/office/drawing/2014/main" id="{9D32D6D9-6E5C-4084-9C08-721ACF9B08FC}"/>
              </a:ext>
            </a:extLst>
          </p:cNvPr>
          <p:cNvSpPr/>
          <p:nvPr/>
        </p:nvSpPr>
        <p:spPr>
          <a:xfrm>
            <a:off x="5894608" y="2185934"/>
            <a:ext cx="402771" cy="391726"/>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75FF1E6B-5D1E-481F-B104-29B911CA979E}"/>
              </a:ext>
            </a:extLst>
          </p:cNvPr>
          <p:cNvSpPr/>
          <p:nvPr/>
        </p:nvSpPr>
        <p:spPr>
          <a:xfrm rot="10800000">
            <a:off x="1872373" y="1630618"/>
            <a:ext cx="2796365" cy="916762"/>
          </a:xfrm>
          <a:prstGeom prst="bentUpArrow">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Bent-Up 18">
            <a:extLst>
              <a:ext uri="{FF2B5EF4-FFF2-40B4-BE49-F238E27FC236}">
                <a16:creationId xmlns:a16="http://schemas.microsoft.com/office/drawing/2014/main" id="{C2A320D0-38A9-4951-B556-53012674BA4F}"/>
              </a:ext>
            </a:extLst>
          </p:cNvPr>
          <p:cNvSpPr/>
          <p:nvPr/>
        </p:nvSpPr>
        <p:spPr>
          <a:xfrm rot="10800000" flipH="1">
            <a:off x="7523249" y="1630618"/>
            <a:ext cx="2796362" cy="929675"/>
          </a:xfrm>
          <a:prstGeom prst="bentUpArrow">
            <a:avLst>
              <a:gd name="adj1" fmla="val 25000"/>
              <a:gd name="adj2" fmla="val 25000"/>
              <a:gd name="adj3" fmla="val 28338"/>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4446882" y="2577660"/>
            <a:ext cx="3298222" cy="3115326"/>
          </a:xfrm>
          <a:prstGeom prst="rect">
            <a:avLst/>
          </a:prstGeom>
        </p:spPr>
      </p:pic>
    </p:spTree>
    <p:extLst>
      <p:ext uri="{BB962C8B-B14F-4D97-AF65-F5344CB8AC3E}">
        <p14:creationId xmlns:p14="http://schemas.microsoft.com/office/powerpoint/2010/main" val="259714113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9345B09C-8201-4F9B-9D40-1F22D333109F}"/>
              </a:ext>
            </a:extLst>
          </p:cNvPr>
          <p:cNvSpPr txBox="1"/>
          <p:nvPr/>
        </p:nvSpPr>
        <p:spPr>
          <a:xfrm>
            <a:off x="709864" y="497642"/>
            <a:ext cx="9159146" cy="187743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a:t>
            </a:r>
            <a:r>
              <a:rPr kumimoji="0" lang="en-US" sz="4800" b="0" i="0" u="sng"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Speech-To-Text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          Principal:</a:t>
            </a:r>
          </a:p>
        </p:txBody>
      </p:sp>
      <p:grpSp>
        <p:nvGrpSpPr>
          <p:cNvPr id="41" name="Group 40">
            <a:extLst>
              <a:ext uri="{FF2B5EF4-FFF2-40B4-BE49-F238E27FC236}">
                <a16:creationId xmlns:a16="http://schemas.microsoft.com/office/drawing/2014/main" id="{A55E6CD2-2869-4862-94EA-04DD8E7BC819}"/>
              </a:ext>
            </a:extLst>
          </p:cNvPr>
          <p:cNvGrpSpPr/>
          <p:nvPr/>
        </p:nvGrpSpPr>
        <p:grpSpPr>
          <a:xfrm>
            <a:off x="2507444" y="2521778"/>
            <a:ext cx="7767961" cy="2258630"/>
            <a:chOff x="2578465" y="2583036"/>
            <a:chExt cx="7767961" cy="2258630"/>
          </a:xfrm>
        </p:grpSpPr>
        <p:grpSp>
          <p:nvGrpSpPr>
            <p:cNvPr id="36" name="Group 35">
              <a:extLst>
                <a:ext uri="{FF2B5EF4-FFF2-40B4-BE49-F238E27FC236}">
                  <a16:creationId xmlns:a16="http://schemas.microsoft.com/office/drawing/2014/main" id="{E7EB33D5-03B2-4612-B5F3-AFD058654D60}"/>
                </a:ext>
              </a:extLst>
            </p:cNvPr>
            <p:cNvGrpSpPr/>
            <p:nvPr/>
          </p:nvGrpSpPr>
          <p:grpSpPr>
            <a:xfrm>
              <a:off x="2578465" y="2583036"/>
              <a:ext cx="7767961" cy="2258630"/>
              <a:chOff x="2578465" y="2583036"/>
              <a:chExt cx="7767961" cy="2258630"/>
            </a:xfrm>
          </p:grpSpPr>
          <p:sp>
            <p:nvSpPr>
              <p:cNvPr id="35" name="TextBox 34">
                <a:extLst>
                  <a:ext uri="{FF2B5EF4-FFF2-40B4-BE49-F238E27FC236}">
                    <a16:creationId xmlns:a16="http://schemas.microsoft.com/office/drawing/2014/main" id="{B5008953-6891-4866-BEF2-7101166F60F1}"/>
                  </a:ext>
                </a:extLst>
              </p:cNvPr>
              <p:cNvSpPr txBox="1"/>
              <p:nvPr/>
            </p:nvSpPr>
            <p:spPr>
              <a:xfrm>
                <a:off x="2578465" y="4195335"/>
                <a:ext cx="776796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Speech                                                                                                 TEXT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(input)                                                                                                (Output)</a:t>
                </a:r>
                <a:endParaRPr kumimoji="0" lang="en-IN" sz="1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grpSp>
            <p:nvGrpSpPr>
              <p:cNvPr id="45" name="Group 44">
                <a:extLst>
                  <a:ext uri="{FF2B5EF4-FFF2-40B4-BE49-F238E27FC236}">
                    <a16:creationId xmlns:a16="http://schemas.microsoft.com/office/drawing/2014/main" id="{0AE0176C-C9D8-4A8E-BAB6-69824FD2B810}"/>
                  </a:ext>
                </a:extLst>
              </p:cNvPr>
              <p:cNvGrpSpPr/>
              <p:nvPr/>
            </p:nvGrpSpPr>
            <p:grpSpPr>
              <a:xfrm>
                <a:off x="2682528" y="2583036"/>
                <a:ext cx="7559833" cy="1612299"/>
                <a:chOff x="2498567" y="4389006"/>
                <a:chExt cx="6760842" cy="1396254"/>
              </a:xfrm>
            </p:grpSpPr>
            <p:pic>
              <p:nvPicPr>
                <p:cNvPr id="46" name="Picture 10" descr="Text File Icon (Page 1) - Line.17QQ.com">
                  <a:extLst>
                    <a:ext uri="{FF2B5EF4-FFF2-40B4-BE49-F238E27FC236}">
                      <a16:creationId xmlns:a16="http://schemas.microsoft.com/office/drawing/2014/main" id="{A3AF44C1-BA89-4DAB-84EF-7AB2E9D2BEC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667" b="72889" l="12000" r="90667"/>
                          </a14:imgEffect>
                        </a14:imgLayer>
                      </a14:imgProps>
                    </a:ext>
                    <a:ext uri="{28A0092B-C50C-407E-A947-70E740481C1C}">
                      <a14:useLocalDpi xmlns:a14="http://schemas.microsoft.com/office/drawing/2010/main" val="0"/>
                    </a:ext>
                  </a:extLst>
                </a:blip>
                <a:srcRect/>
                <a:stretch>
                  <a:fillRect/>
                </a:stretch>
              </p:blipFill>
              <p:spPr bwMode="auto">
                <a:xfrm>
                  <a:off x="7961299" y="4438045"/>
                  <a:ext cx="1298110" cy="1298110"/>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7EF2C9D4-11F1-4671-8ABE-0579E4E7878D}"/>
                    </a:ext>
                  </a:extLst>
                </p:cNvPr>
                <p:cNvGrpSpPr/>
                <p:nvPr/>
              </p:nvGrpSpPr>
              <p:grpSpPr>
                <a:xfrm>
                  <a:off x="2498567" y="4389006"/>
                  <a:ext cx="6760842" cy="1396254"/>
                  <a:chOff x="2681056" y="2929631"/>
                  <a:chExt cx="6760842" cy="1396254"/>
                </a:xfrm>
              </p:grpSpPr>
              <p:pic>
                <p:nvPicPr>
                  <p:cNvPr id="48" name="Picture 47">
                    <a:extLst>
                      <a:ext uri="{FF2B5EF4-FFF2-40B4-BE49-F238E27FC236}">
                        <a16:creationId xmlns:a16="http://schemas.microsoft.com/office/drawing/2014/main" id="{4A75E964-9A6E-490F-B7A0-317E36C0D395}"/>
                      </a:ext>
                    </a:extLst>
                  </p:cNvPr>
                  <p:cNvPicPr/>
                  <p:nvPr/>
                </p:nvPicPr>
                <p:blipFill rotWithShape="1">
                  <a:blip r:embed="rId6">
                    <a:extLst>
                      <a:ext uri="{28A0092B-C50C-407E-A947-70E740481C1C}">
                        <a14:useLocalDpi xmlns:a14="http://schemas.microsoft.com/office/drawing/2010/main" val="0"/>
                      </a:ext>
                    </a:extLst>
                  </a:blip>
                  <a:srcRect t="10370" r="85154" b="35555"/>
                  <a:stretch/>
                </p:blipFill>
                <p:spPr bwMode="auto">
                  <a:xfrm>
                    <a:off x="2681056" y="2929631"/>
                    <a:ext cx="1532872" cy="1396254"/>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50" name="Rectangle 49">
                    <a:extLst>
                      <a:ext uri="{FF2B5EF4-FFF2-40B4-BE49-F238E27FC236}">
                        <a16:creationId xmlns:a16="http://schemas.microsoft.com/office/drawing/2014/main" id="{54ACF0EC-7FC3-4A15-A782-347EFDEE017B}"/>
                      </a:ext>
                    </a:extLst>
                  </p:cNvPr>
                  <p:cNvSpPr/>
                  <p:nvPr/>
                </p:nvSpPr>
                <p:spPr>
                  <a:xfrm>
                    <a:off x="5078027" y="2929631"/>
                    <a:ext cx="2201662" cy="1396188"/>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Speech Recognizer</a:t>
                    </a: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51" name="Picture 12" descr="Text File Icon (Page 1) - Line.17QQ.com">
                    <a:extLst>
                      <a:ext uri="{FF2B5EF4-FFF2-40B4-BE49-F238E27FC236}">
                        <a16:creationId xmlns:a16="http://schemas.microsoft.com/office/drawing/2014/main" id="{369B5F8D-49F9-407D-911B-C672505D3BF2}"/>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backgroundRemoval t="0" b="100000" l="9778" r="89778"/>
                            </a14:imgEffect>
                          </a14:imgLayer>
                        </a14:imgProps>
                      </a:ext>
                      <a:ext uri="{28A0092B-C50C-407E-A947-70E740481C1C}">
                        <a14:useLocalDpi xmlns:a14="http://schemas.microsoft.com/office/drawing/2010/main" val="0"/>
                      </a:ext>
                    </a:extLst>
                  </a:blip>
                  <a:srcRect/>
                  <a:stretch>
                    <a:fillRect/>
                  </a:stretch>
                </p:blipFill>
                <p:spPr bwMode="auto">
                  <a:xfrm>
                    <a:off x="8143788" y="2978670"/>
                    <a:ext cx="1298110" cy="129810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7" name="Arrow: Right 36">
              <a:extLst>
                <a:ext uri="{FF2B5EF4-FFF2-40B4-BE49-F238E27FC236}">
                  <a16:creationId xmlns:a16="http://schemas.microsoft.com/office/drawing/2014/main" id="{AEC8C49C-AD5D-4DB2-B3C1-1DED6158C90B}"/>
                </a:ext>
              </a:extLst>
            </p:cNvPr>
            <p:cNvSpPr/>
            <p:nvPr/>
          </p:nvSpPr>
          <p:spPr>
            <a:xfrm>
              <a:off x="4305568" y="3324592"/>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5" name="Arrow: Right 54">
              <a:extLst>
                <a:ext uri="{FF2B5EF4-FFF2-40B4-BE49-F238E27FC236}">
                  <a16:creationId xmlns:a16="http://schemas.microsoft.com/office/drawing/2014/main" id="{31C5CB50-0F57-4F57-B932-B36DD762757F}"/>
                </a:ext>
              </a:extLst>
            </p:cNvPr>
            <p:cNvSpPr/>
            <p:nvPr/>
          </p:nvSpPr>
          <p:spPr>
            <a:xfrm>
              <a:off x="7974096" y="3336943"/>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42" name="TextBox 41">
            <a:extLst>
              <a:ext uri="{FF2B5EF4-FFF2-40B4-BE49-F238E27FC236}">
                <a16:creationId xmlns:a16="http://schemas.microsoft.com/office/drawing/2014/main" id="{BDE18DE7-A144-41D0-9863-277F7753B9E3}"/>
              </a:ext>
            </a:extLst>
          </p:cNvPr>
          <p:cNvSpPr txBox="1"/>
          <p:nvPr/>
        </p:nvSpPr>
        <p:spPr>
          <a:xfrm>
            <a:off x="2432482" y="4927107"/>
            <a:ext cx="793663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Basic Flow Diagram Of Speech to Text System.</a:t>
            </a:r>
            <a:endParaRPr kumimoji="0" lang="en-IN"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39106019"/>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4DA107-4C66-49A3-BC27-BCF1981711B2}"/>
              </a:ext>
            </a:extLst>
          </p:cNvPr>
          <p:cNvSpPr txBox="1"/>
          <p:nvPr/>
        </p:nvSpPr>
        <p:spPr>
          <a:xfrm>
            <a:off x="1695635" y="861134"/>
            <a:ext cx="82917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Components Of Speech Recognition System:</a:t>
            </a:r>
            <a:endParaRPr kumimoji="0" lang="en-IN" sz="24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grpSp>
        <p:nvGrpSpPr>
          <p:cNvPr id="30" name="Group 29">
            <a:extLst>
              <a:ext uri="{FF2B5EF4-FFF2-40B4-BE49-F238E27FC236}">
                <a16:creationId xmlns:a16="http://schemas.microsoft.com/office/drawing/2014/main" id="{D4E610CA-1196-4ACF-A020-39B67A1A889B}"/>
              </a:ext>
            </a:extLst>
          </p:cNvPr>
          <p:cNvGrpSpPr/>
          <p:nvPr/>
        </p:nvGrpSpPr>
        <p:grpSpPr>
          <a:xfrm>
            <a:off x="932132" y="1562420"/>
            <a:ext cx="10327736" cy="4242957"/>
            <a:chOff x="2204621" y="1271988"/>
            <a:chExt cx="9329629" cy="3690629"/>
          </a:xfrm>
        </p:grpSpPr>
        <p:sp>
          <p:nvSpPr>
            <p:cNvPr id="26" name="Rectangle 25">
              <a:extLst>
                <a:ext uri="{FF2B5EF4-FFF2-40B4-BE49-F238E27FC236}">
                  <a16:creationId xmlns:a16="http://schemas.microsoft.com/office/drawing/2014/main" id="{41AC26F7-FB7E-48B3-BF2C-4619F4905839}"/>
                </a:ext>
              </a:extLst>
            </p:cNvPr>
            <p:cNvSpPr/>
            <p:nvPr/>
          </p:nvSpPr>
          <p:spPr>
            <a:xfrm>
              <a:off x="2204621" y="1271988"/>
              <a:ext cx="9329629" cy="3690629"/>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6" name="Rectangle 5">
              <a:extLst>
                <a:ext uri="{FF2B5EF4-FFF2-40B4-BE49-F238E27FC236}">
                  <a16:creationId xmlns:a16="http://schemas.microsoft.com/office/drawing/2014/main" id="{B426652F-7BD0-4AE5-B1A3-6930AACDA994}"/>
                </a:ext>
              </a:extLst>
            </p:cNvPr>
            <p:cNvSpPr/>
            <p:nvPr/>
          </p:nvSpPr>
          <p:spPr>
            <a:xfrm>
              <a:off x="2532888" y="1669330"/>
              <a:ext cx="1172208" cy="120252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Speech Capture Device</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a:extLst>
                <a:ext uri="{FF2B5EF4-FFF2-40B4-BE49-F238E27FC236}">
                  <a16:creationId xmlns:a16="http://schemas.microsoft.com/office/drawing/2014/main" id="{E157E20F-2FCE-4DFE-94A7-895A964AE3FF}"/>
                </a:ext>
              </a:extLst>
            </p:cNvPr>
            <p:cNvSpPr/>
            <p:nvPr/>
          </p:nvSpPr>
          <p:spPr>
            <a:xfrm>
              <a:off x="4710698" y="3327919"/>
              <a:ext cx="2592724" cy="114309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Reference Speech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Patterns</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ectangle 7">
              <a:extLst>
                <a:ext uri="{FF2B5EF4-FFF2-40B4-BE49-F238E27FC236}">
                  <a16:creationId xmlns:a16="http://schemas.microsoft.com/office/drawing/2014/main" id="{DA256E93-5F2A-49EB-94E0-A3BB8D138E5D}"/>
                </a:ext>
              </a:extLst>
            </p:cNvPr>
            <p:cNvSpPr/>
            <p:nvPr/>
          </p:nvSpPr>
          <p:spPr>
            <a:xfrm>
              <a:off x="7935924" y="2684288"/>
              <a:ext cx="1580226" cy="128726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Pattern-Matching Algorithm</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3B42FC1A-E360-4F93-9696-9C6D797327CC}"/>
                </a:ext>
              </a:extLst>
            </p:cNvPr>
            <p:cNvCxnSpPr>
              <a:cxnSpLocks/>
            </p:cNvCxnSpPr>
            <p:nvPr/>
          </p:nvCxnSpPr>
          <p:spPr>
            <a:xfrm flipV="1">
              <a:off x="3705096" y="2263302"/>
              <a:ext cx="69435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EBA6F3F-4DDD-4793-8037-341320E1C82C}"/>
                </a:ext>
              </a:extLst>
            </p:cNvPr>
            <p:cNvCxnSpPr/>
            <p:nvPr/>
          </p:nvCxnSpPr>
          <p:spPr>
            <a:xfrm>
              <a:off x="5571655" y="2263302"/>
              <a:ext cx="632503" cy="0"/>
            </a:xfrm>
            <a:prstGeom prst="straightConnector1">
              <a:avLst/>
            </a:prstGeom>
            <a:ln w="38100">
              <a:solidFill>
                <a:schemeClr val="tx2">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6E0258A7-A0AC-473B-A569-2387DA61D6B9}"/>
                </a:ext>
              </a:extLst>
            </p:cNvPr>
            <p:cNvCxnSpPr>
              <a:cxnSpLocks/>
            </p:cNvCxnSpPr>
            <p:nvPr/>
          </p:nvCxnSpPr>
          <p:spPr>
            <a:xfrm>
              <a:off x="7473561" y="2844508"/>
              <a:ext cx="46236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94B98D5-960F-4614-8E2C-84FAA4F66BAE}"/>
                </a:ext>
              </a:extLst>
            </p:cNvPr>
            <p:cNvCxnSpPr/>
            <p:nvPr/>
          </p:nvCxnSpPr>
          <p:spPr>
            <a:xfrm>
              <a:off x="7303421" y="3710140"/>
              <a:ext cx="63250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D61CB26-4844-434B-A3B6-138BC79A25D3}"/>
                </a:ext>
              </a:extLst>
            </p:cNvPr>
            <p:cNvCxnSpPr/>
            <p:nvPr/>
          </p:nvCxnSpPr>
          <p:spPr>
            <a:xfrm>
              <a:off x="9516150" y="3318278"/>
              <a:ext cx="63250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65BEB287-0054-4D26-A7A3-0AEA030A8269}"/>
                </a:ext>
              </a:extLst>
            </p:cNvPr>
            <p:cNvSpPr/>
            <p:nvPr/>
          </p:nvSpPr>
          <p:spPr>
            <a:xfrm>
              <a:off x="6199759" y="1647462"/>
              <a:ext cx="1273802" cy="121710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Preprocessed Signal Storage</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a:extLst>
                <a:ext uri="{FF2B5EF4-FFF2-40B4-BE49-F238E27FC236}">
                  <a16:creationId xmlns:a16="http://schemas.microsoft.com/office/drawing/2014/main" id="{206935BE-E6C3-42BC-83E0-AB866C89096A}"/>
                </a:ext>
              </a:extLst>
            </p:cNvPr>
            <p:cNvSpPr/>
            <p:nvPr/>
          </p:nvSpPr>
          <p:spPr>
            <a:xfrm>
              <a:off x="4399447" y="1662041"/>
              <a:ext cx="1172208" cy="120252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DSP Module</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TextBox 26">
              <a:extLst>
                <a:ext uri="{FF2B5EF4-FFF2-40B4-BE49-F238E27FC236}">
                  <a16:creationId xmlns:a16="http://schemas.microsoft.com/office/drawing/2014/main" id="{56C5FC87-EAF9-444E-8C69-C7CD82EC786F}"/>
                </a:ext>
              </a:extLst>
            </p:cNvPr>
            <p:cNvSpPr txBox="1"/>
            <p:nvPr/>
          </p:nvSpPr>
          <p:spPr>
            <a:xfrm>
              <a:off x="10044278" y="2844508"/>
              <a:ext cx="148997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Recognized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Words or Alternatives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3953194928"/>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D94CC56-5B23-4BBB-B381-650A02D44529}"/>
              </a:ext>
            </a:extLst>
          </p:cNvPr>
          <p:cNvGrpSpPr/>
          <p:nvPr/>
        </p:nvGrpSpPr>
        <p:grpSpPr>
          <a:xfrm>
            <a:off x="1085408" y="967987"/>
            <a:ext cx="9713239" cy="4434660"/>
            <a:chOff x="1664716" y="1812553"/>
            <a:chExt cx="9713239" cy="4434660"/>
          </a:xfrm>
        </p:grpSpPr>
        <p:grpSp>
          <p:nvGrpSpPr>
            <p:cNvPr id="5" name="Group 4">
              <a:extLst>
                <a:ext uri="{FF2B5EF4-FFF2-40B4-BE49-F238E27FC236}">
                  <a16:creationId xmlns:a16="http://schemas.microsoft.com/office/drawing/2014/main" id="{D101A535-5804-44E3-A627-899D28AC262A}"/>
                </a:ext>
              </a:extLst>
            </p:cNvPr>
            <p:cNvGrpSpPr/>
            <p:nvPr/>
          </p:nvGrpSpPr>
          <p:grpSpPr>
            <a:xfrm>
              <a:off x="2282990" y="1878895"/>
              <a:ext cx="1761015" cy="1578959"/>
              <a:chOff x="2571289" y="1702248"/>
              <a:chExt cx="1761015" cy="1578959"/>
            </a:xfrm>
          </p:grpSpPr>
          <p:pic>
            <p:nvPicPr>
              <p:cNvPr id="2050" name="Picture 2" descr="Working of the System">
                <a:extLst>
                  <a:ext uri="{FF2B5EF4-FFF2-40B4-BE49-F238E27FC236}">
                    <a16:creationId xmlns:a16="http://schemas.microsoft.com/office/drawing/2014/main" id="{0BB6834E-67F6-4CA4-A453-9C22CF5D20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64581" b="71071"/>
              <a:stretch/>
            </p:blipFill>
            <p:spPr bwMode="auto">
              <a:xfrm>
                <a:off x="2571289" y="1702248"/>
                <a:ext cx="1761015" cy="120962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83D432-02CC-4760-9681-E6D683B76791}"/>
                  </a:ext>
                </a:extLst>
              </p:cNvPr>
              <p:cNvSpPr txBox="1"/>
              <p:nvPr/>
            </p:nvSpPr>
            <p:spPr>
              <a:xfrm>
                <a:off x="2571289" y="2911875"/>
                <a:ext cx="166012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1</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7" name="Group 6">
              <a:extLst>
                <a:ext uri="{FF2B5EF4-FFF2-40B4-BE49-F238E27FC236}">
                  <a16:creationId xmlns:a16="http://schemas.microsoft.com/office/drawing/2014/main" id="{DC44785A-45DC-4ABD-B209-F6A401B1DAEE}"/>
                </a:ext>
              </a:extLst>
            </p:cNvPr>
            <p:cNvGrpSpPr/>
            <p:nvPr/>
          </p:nvGrpSpPr>
          <p:grpSpPr>
            <a:xfrm>
              <a:off x="4762768" y="1823151"/>
              <a:ext cx="3240350" cy="1578959"/>
              <a:chOff x="5480620" y="1338263"/>
              <a:chExt cx="3240350" cy="1578959"/>
            </a:xfrm>
          </p:grpSpPr>
          <p:pic>
            <p:nvPicPr>
              <p:cNvPr id="2052" name="Picture 4" descr="Working of the System">
                <a:extLst>
                  <a:ext uri="{FF2B5EF4-FFF2-40B4-BE49-F238E27FC236}">
                    <a16:creationId xmlns:a16="http://schemas.microsoft.com/office/drawing/2014/main" id="{2EA17B16-CE64-4459-95A9-13B4C26EA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18" t="1" b="71071"/>
              <a:stretch/>
            </p:blipFill>
            <p:spPr bwMode="auto">
              <a:xfrm>
                <a:off x="5619565" y="1338263"/>
                <a:ext cx="2962460" cy="120962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9D7535-A981-4ECE-B13D-2B529F0BA369}"/>
                  </a:ext>
                </a:extLst>
              </p:cNvPr>
              <p:cNvSpPr txBox="1"/>
              <p:nvPr/>
            </p:nvSpPr>
            <p:spPr>
              <a:xfrm>
                <a:off x="5480620" y="2547890"/>
                <a:ext cx="324035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2</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9" name="Group 8">
              <a:extLst>
                <a:ext uri="{FF2B5EF4-FFF2-40B4-BE49-F238E27FC236}">
                  <a16:creationId xmlns:a16="http://schemas.microsoft.com/office/drawing/2014/main" id="{0416BAA5-C02E-4C92-AB93-576C06FAA4E6}"/>
                </a:ext>
              </a:extLst>
            </p:cNvPr>
            <p:cNvGrpSpPr/>
            <p:nvPr/>
          </p:nvGrpSpPr>
          <p:grpSpPr>
            <a:xfrm>
              <a:off x="8674897" y="1812553"/>
              <a:ext cx="1774470" cy="1955710"/>
              <a:chOff x="2495691" y="3381124"/>
              <a:chExt cx="1774470" cy="1955710"/>
            </a:xfrm>
          </p:grpSpPr>
          <p:pic>
            <p:nvPicPr>
              <p:cNvPr id="2054" name="Picture 6" descr="Working of the System">
                <a:extLst>
                  <a:ext uri="{FF2B5EF4-FFF2-40B4-BE49-F238E27FC236}">
                    <a16:creationId xmlns:a16="http://schemas.microsoft.com/office/drawing/2014/main" id="{36FEAF58-A608-46BF-982F-65FF80F81F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35299" r="61904" b="20965"/>
              <a:stretch/>
            </p:blipFill>
            <p:spPr bwMode="auto">
              <a:xfrm>
                <a:off x="2509146" y="3381124"/>
                <a:ext cx="1761015" cy="1589557"/>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5AFCDC-5E55-4800-9C91-BD208019F583}"/>
                  </a:ext>
                </a:extLst>
              </p:cNvPr>
              <p:cNvSpPr txBox="1"/>
              <p:nvPr/>
            </p:nvSpPr>
            <p:spPr>
              <a:xfrm>
                <a:off x="2495691" y="4967502"/>
                <a:ext cx="17610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3</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13" name="Group 12">
              <a:extLst>
                <a:ext uri="{FF2B5EF4-FFF2-40B4-BE49-F238E27FC236}">
                  <a16:creationId xmlns:a16="http://schemas.microsoft.com/office/drawing/2014/main" id="{BA3BD408-67E4-43F2-B4FB-3530F8196660}"/>
                </a:ext>
              </a:extLst>
            </p:cNvPr>
            <p:cNvGrpSpPr/>
            <p:nvPr/>
          </p:nvGrpSpPr>
          <p:grpSpPr>
            <a:xfrm>
              <a:off x="8211065" y="4479521"/>
              <a:ext cx="3166890" cy="1725436"/>
              <a:chOff x="2345693" y="3115697"/>
              <a:chExt cx="3166890" cy="1725436"/>
            </a:xfrm>
          </p:grpSpPr>
          <p:grpSp>
            <p:nvGrpSpPr>
              <p:cNvPr id="11" name="Group 10">
                <a:extLst>
                  <a:ext uri="{FF2B5EF4-FFF2-40B4-BE49-F238E27FC236}">
                    <a16:creationId xmlns:a16="http://schemas.microsoft.com/office/drawing/2014/main" id="{A59F7860-B662-45F2-950E-A5536E7F32A3}"/>
                  </a:ext>
                </a:extLst>
              </p:cNvPr>
              <p:cNvGrpSpPr/>
              <p:nvPr/>
            </p:nvGrpSpPr>
            <p:grpSpPr>
              <a:xfrm>
                <a:off x="2395414" y="3115697"/>
                <a:ext cx="3117169" cy="1273948"/>
                <a:chOff x="6345977" y="2994082"/>
                <a:chExt cx="3117169" cy="1273948"/>
              </a:xfrm>
            </p:grpSpPr>
            <p:pic>
              <p:nvPicPr>
                <p:cNvPr id="2056" name="Picture 8" descr="Working of the System">
                  <a:extLst>
                    <a:ext uri="{FF2B5EF4-FFF2-40B4-BE49-F238E27FC236}">
                      <a16:creationId xmlns:a16="http://schemas.microsoft.com/office/drawing/2014/main" id="{89818DFE-FB19-4D33-A531-3C0B2037D6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306" t="36572" b="32961"/>
                <a:stretch/>
              </p:blipFill>
              <p:spPr bwMode="auto">
                <a:xfrm>
                  <a:off x="6345977" y="2994082"/>
                  <a:ext cx="3117169" cy="127394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B8503A3-11F2-41DE-9C11-F7C4A29798DE}"/>
                    </a:ext>
                  </a:extLst>
                </p:cNvPr>
                <p:cNvSpPr/>
                <p:nvPr/>
              </p:nvSpPr>
              <p:spPr>
                <a:xfrm>
                  <a:off x="8068462" y="3702755"/>
                  <a:ext cx="363986" cy="1876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sp>
            <p:nvSpPr>
              <p:cNvPr id="12" name="TextBox 11">
                <a:extLst>
                  <a:ext uri="{FF2B5EF4-FFF2-40B4-BE49-F238E27FC236}">
                    <a16:creationId xmlns:a16="http://schemas.microsoft.com/office/drawing/2014/main" id="{61098CCF-A5E5-458F-9197-CABB509CD4FA}"/>
                  </a:ext>
                </a:extLst>
              </p:cNvPr>
              <p:cNvSpPr txBox="1"/>
              <p:nvPr/>
            </p:nvSpPr>
            <p:spPr>
              <a:xfrm>
                <a:off x="2345693" y="4471801"/>
                <a:ext cx="308055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4</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15" name="Group 14">
              <a:extLst>
                <a:ext uri="{FF2B5EF4-FFF2-40B4-BE49-F238E27FC236}">
                  <a16:creationId xmlns:a16="http://schemas.microsoft.com/office/drawing/2014/main" id="{D604279B-1D89-4FC1-A96C-0061EE2FCF81}"/>
                </a:ext>
              </a:extLst>
            </p:cNvPr>
            <p:cNvGrpSpPr/>
            <p:nvPr/>
          </p:nvGrpSpPr>
          <p:grpSpPr>
            <a:xfrm>
              <a:off x="4759624" y="4377280"/>
              <a:ext cx="2769832" cy="1869933"/>
              <a:chOff x="5151210" y="3840955"/>
              <a:chExt cx="2769832" cy="1869933"/>
            </a:xfrm>
          </p:grpSpPr>
          <p:pic>
            <p:nvPicPr>
              <p:cNvPr id="2058" name="Picture 10" descr="Working of the System">
                <a:extLst>
                  <a:ext uri="{FF2B5EF4-FFF2-40B4-BE49-F238E27FC236}">
                    <a16:creationId xmlns:a16="http://schemas.microsoft.com/office/drawing/2014/main" id="{36F4D432-C808-43BE-BD4A-AAE55014EC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t="65021"/>
              <a:stretch/>
            </p:blipFill>
            <p:spPr bwMode="auto">
              <a:xfrm>
                <a:off x="5293114" y="3840955"/>
                <a:ext cx="2486025" cy="1462643"/>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C7938E6-DD43-4E44-B119-A7886AD19390}"/>
                  </a:ext>
                </a:extLst>
              </p:cNvPr>
              <p:cNvSpPr txBox="1"/>
              <p:nvPr/>
            </p:nvSpPr>
            <p:spPr>
              <a:xfrm>
                <a:off x="5151210" y="5341556"/>
                <a:ext cx="2769832" cy="36933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5</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grpSp>
          <p:nvGrpSpPr>
            <p:cNvPr id="24" name="Group 23">
              <a:extLst>
                <a:ext uri="{FF2B5EF4-FFF2-40B4-BE49-F238E27FC236}">
                  <a16:creationId xmlns:a16="http://schemas.microsoft.com/office/drawing/2014/main" id="{C165EC38-F368-43A8-914C-3F9583763D55}"/>
                </a:ext>
              </a:extLst>
            </p:cNvPr>
            <p:cNvGrpSpPr/>
            <p:nvPr/>
          </p:nvGrpSpPr>
          <p:grpSpPr>
            <a:xfrm>
              <a:off x="1664716" y="4377282"/>
              <a:ext cx="2405849" cy="1853930"/>
              <a:chOff x="2314742" y="3819853"/>
              <a:chExt cx="2405849" cy="1943331"/>
            </a:xfrm>
          </p:grpSpPr>
          <p:sp>
            <p:nvSpPr>
              <p:cNvPr id="16" name="Rectangle 15">
                <a:extLst>
                  <a:ext uri="{FF2B5EF4-FFF2-40B4-BE49-F238E27FC236}">
                    <a16:creationId xmlns:a16="http://schemas.microsoft.com/office/drawing/2014/main" id="{422577D7-BAB4-4A32-8316-543570DB6F31}"/>
                  </a:ext>
                </a:extLst>
              </p:cNvPr>
              <p:cNvSpPr/>
              <p:nvPr/>
            </p:nvSpPr>
            <p:spPr>
              <a:xfrm>
                <a:off x="2314742" y="3819853"/>
                <a:ext cx="2405849" cy="1558443"/>
              </a:xfrm>
              <a:prstGeom prst="rect">
                <a:avLst/>
              </a:prstGeom>
              <a:ln w="19050">
                <a:solidFill>
                  <a:schemeClr val="bg1"/>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23" name="Picture 10" descr="Working of the System">
                <a:extLst>
                  <a:ext uri="{FF2B5EF4-FFF2-40B4-BE49-F238E27FC236}">
                    <a16:creationId xmlns:a16="http://schemas.microsoft.com/office/drawing/2014/main" id="{A6841E32-FF4C-4702-A368-6CC5AC340B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938" t="67967" b="14995"/>
              <a:stretch/>
            </p:blipFill>
            <p:spPr bwMode="auto">
              <a:xfrm>
                <a:off x="2364350" y="4160769"/>
                <a:ext cx="997476" cy="7124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C3701215-C058-485D-8112-5F183B958D00}"/>
                  </a:ext>
                </a:extLst>
              </p:cNvPr>
              <p:cNvSpPr/>
              <p:nvPr/>
            </p:nvSpPr>
            <p:spPr>
              <a:xfrm>
                <a:off x="3383624" y="4497958"/>
                <a:ext cx="552032" cy="176963"/>
              </a:xfrm>
              <a:prstGeom prst="rightArrow">
                <a:avLst/>
              </a:prstGeom>
              <a:solidFill>
                <a:srgbClr val="0072C8"/>
              </a:solidFill>
              <a:ln w="28575">
                <a:solidFill>
                  <a:srgbClr val="005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060" name="Picture 12" descr=" FIle Extension Line Icon' by DâLpat Prâjapâti">
                <a:extLst>
                  <a:ext uri="{FF2B5EF4-FFF2-40B4-BE49-F238E27FC236}">
                    <a16:creationId xmlns:a16="http://schemas.microsoft.com/office/drawing/2014/main" id="{1E2DA4A6-D27D-47C7-93EB-5D5D61D775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747" t="23670" r="25389" b="15118"/>
              <a:stretch/>
            </p:blipFill>
            <p:spPr bwMode="auto">
              <a:xfrm>
                <a:off x="4000262" y="4187855"/>
                <a:ext cx="644236" cy="82389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656CA25-FDCF-48BE-B09F-D0EF2D205FFC}"/>
                  </a:ext>
                </a:extLst>
              </p:cNvPr>
              <p:cNvSpPr txBox="1"/>
              <p:nvPr/>
            </p:nvSpPr>
            <p:spPr>
              <a:xfrm>
                <a:off x="2857256" y="4965142"/>
                <a:ext cx="1580225" cy="4355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Sentences formed using Language Models</a:t>
                </a:r>
                <a:endParaRPr kumimoji="0" lang="en-IN" sz="105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endParaRPr>
              </a:p>
            </p:txBody>
          </p:sp>
          <p:sp>
            <p:nvSpPr>
              <p:cNvPr id="22" name="TextBox 21">
                <a:extLst>
                  <a:ext uri="{FF2B5EF4-FFF2-40B4-BE49-F238E27FC236}">
                    <a16:creationId xmlns:a16="http://schemas.microsoft.com/office/drawing/2014/main" id="{9882B7B4-EA59-41A2-A416-1C7AE1BF6162}"/>
                  </a:ext>
                </a:extLst>
              </p:cNvPr>
              <p:cNvSpPr txBox="1"/>
              <p:nvPr/>
            </p:nvSpPr>
            <p:spPr>
              <a:xfrm>
                <a:off x="2367704" y="5376042"/>
                <a:ext cx="2319455" cy="38714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Step 6</a:t>
                </a:r>
                <a:endParaRPr kumimoji="0" lang="en-IN" sz="1800" b="0" i="0" u="none" strike="noStrike" kern="1200" cap="none" spc="0" normalizeH="0" baseline="0" noProof="0" dirty="0">
                  <a:ln>
                    <a:noFill/>
                  </a:ln>
                  <a:effectLst/>
                  <a:uLnTx/>
                  <a:uFillTx/>
                  <a:latin typeface="Century Gothic" panose="020B0502020202020204"/>
                  <a:ea typeface="+mn-ea"/>
                  <a:cs typeface="+mn-cs"/>
                </a:endParaRPr>
              </a:p>
            </p:txBody>
          </p:sp>
        </p:grpSp>
        <p:sp>
          <p:nvSpPr>
            <p:cNvPr id="31" name="Arrow: Right 30">
              <a:extLst>
                <a:ext uri="{FF2B5EF4-FFF2-40B4-BE49-F238E27FC236}">
                  <a16:creationId xmlns:a16="http://schemas.microsoft.com/office/drawing/2014/main" id="{66B15F0B-06AB-49E6-B059-D7F0F0D27A94}"/>
                </a:ext>
              </a:extLst>
            </p:cNvPr>
            <p:cNvSpPr/>
            <p:nvPr/>
          </p:nvSpPr>
          <p:spPr>
            <a:xfrm>
              <a:off x="4044005" y="2431504"/>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2" name="Arrow: Right 31">
              <a:extLst>
                <a:ext uri="{FF2B5EF4-FFF2-40B4-BE49-F238E27FC236}">
                  <a16:creationId xmlns:a16="http://schemas.microsoft.com/office/drawing/2014/main" id="{51589F9F-851E-4002-AF3D-F3442B57ACFB}"/>
                </a:ext>
              </a:extLst>
            </p:cNvPr>
            <p:cNvSpPr/>
            <p:nvPr/>
          </p:nvSpPr>
          <p:spPr>
            <a:xfrm>
              <a:off x="7858152" y="2392939"/>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Arrow: Right 32">
              <a:extLst>
                <a:ext uri="{FF2B5EF4-FFF2-40B4-BE49-F238E27FC236}">
                  <a16:creationId xmlns:a16="http://schemas.microsoft.com/office/drawing/2014/main" id="{4E465D42-3A69-426B-92B2-E7CA9C419851}"/>
                </a:ext>
              </a:extLst>
            </p:cNvPr>
            <p:cNvSpPr/>
            <p:nvPr/>
          </p:nvSpPr>
          <p:spPr>
            <a:xfrm rot="5400000">
              <a:off x="9281084" y="4033840"/>
              <a:ext cx="548640" cy="914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Arrow: Right 33">
              <a:extLst>
                <a:ext uri="{FF2B5EF4-FFF2-40B4-BE49-F238E27FC236}">
                  <a16:creationId xmlns:a16="http://schemas.microsoft.com/office/drawing/2014/main" id="{150148C2-3497-4C61-A50D-01B0F87B25F6}"/>
                </a:ext>
              </a:extLst>
            </p:cNvPr>
            <p:cNvSpPr/>
            <p:nvPr/>
          </p:nvSpPr>
          <p:spPr>
            <a:xfrm flipH="1">
              <a:off x="4079880" y="5116495"/>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Arrow: Right 34">
              <a:extLst>
                <a:ext uri="{FF2B5EF4-FFF2-40B4-BE49-F238E27FC236}">
                  <a16:creationId xmlns:a16="http://schemas.microsoft.com/office/drawing/2014/main" id="{066582FF-CE1B-4375-9BFE-FC1D8C703031}"/>
                </a:ext>
              </a:extLst>
            </p:cNvPr>
            <p:cNvSpPr/>
            <p:nvPr/>
          </p:nvSpPr>
          <p:spPr>
            <a:xfrm flipH="1">
              <a:off x="7387553" y="5108601"/>
              <a:ext cx="816745" cy="1044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45" name="TextBox 44">
            <a:extLst>
              <a:ext uri="{FF2B5EF4-FFF2-40B4-BE49-F238E27FC236}">
                <a16:creationId xmlns:a16="http://schemas.microsoft.com/office/drawing/2014/main" id="{0EE87C99-8C56-4B4D-84F4-222A19EBD0C9}"/>
              </a:ext>
            </a:extLst>
          </p:cNvPr>
          <p:cNvSpPr txBox="1"/>
          <p:nvPr/>
        </p:nvSpPr>
        <p:spPr>
          <a:xfrm>
            <a:off x="913582" y="392813"/>
            <a:ext cx="82917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Working Of Speech Recognition System:</a:t>
            </a:r>
            <a:endParaRPr kumimoji="0" lang="en-IN"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47" name="TextBox 46">
            <a:extLst>
              <a:ext uri="{FF2B5EF4-FFF2-40B4-BE49-F238E27FC236}">
                <a16:creationId xmlns:a16="http://schemas.microsoft.com/office/drawing/2014/main" id="{7F3161CA-CCA0-41E9-967A-B2D062FD6F72}"/>
              </a:ext>
            </a:extLst>
          </p:cNvPr>
          <p:cNvSpPr txBox="1"/>
          <p:nvPr/>
        </p:nvSpPr>
        <p:spPr>
          <a:xfrm>
            <a:off x="1206485" y="5516156"/>
            <a:ext cx="9471086"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harter"/>
                <a:ea typeface="+mn-ea"/>
                <a:cs typeface="+mn-cs"/>
              </a:rPr>
              <a:t>Language models: A language model takes the words and ties them together to make</a:t>
            </a:r>
            <a:r>
              <a:rPr kumimoji="0" lang="en-US" sz="1800" b="0" i="0" u="none" strike="noStrike" kern="1200" cap="none" spc="0" normalizeH="0" noProof="0" dirty="0">
                <a:ln>
                  <a:noFill/>
                </a:ln>
                <a:solidFill>
                  <a:srgbClr val="00B0F0"/>
                </a:solidFill>
                <a:effectLst/>
                <a:uLnTx/>
                <a:uFillTx/>
                <a:latin typeface="charter"/>
                <a:ea typeface="+mn-ea"/>
                <a:cs typeface="+mn-cs"/>
              </a:rPr>
              <a:t> </a:t>
            </a:r>
            <a:r>
              <a:rPr kumimoji="0" lang="en-US" sz="1800" b="0" i="0" u="none" strike="noStrike" kern="1200" cap="none" spc="0" normalizeH="0" baseline="0" noProof="0" dirty="0">
                <a:ln>
                  <a:noFill/>
                </a:ln>
                <a:solidFill>
                  <a:srgbClr val="00B0F0"/>
                </a:solidFill>
                <a:effectLst/>
                <a:uLnTx/>
                <a:uFillTx/>
                <a:latin typeface="charter"/>
                <a:ea typeface="+mn-ea"/>
                <a:cs typeface="+mn-cs"/>
              </a:rPr>
              <a:t>sentences, i.e. it predicts the most likely sequence of words (or text strings) among several a set of text strings.</a:t>
            </a:r>
          </a:p>
        </p:txBody>
      </p:sp>
    </p:spTree>
    <p:extLst>
      <p:ext uri="{BB962C8B-B14F-4D97-AF65-F5344CB8AC3E}">
        <p14:creationId xmlns:p14="http://schemas.microsoft.com/office/powerpoint/2010/main" val="13906674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8903" y="607421"/>
            <a:ext cx="8112034" cy="369332"/>
          </a:xfrm>
          <a:prstGeom prst="rect">
            <a:avLst/>
          </a:prstGeom>
          <a:noFill/>
        </p:spPr>
        <p:txBody>
          <a:bodyPr wrap="square" rtlCol="0">
            <a:spAutoFit/>
          </a:bodyPr>
          <a:lstStyle/>
          <a:p>
            <a:r>
              <a:rPr lang="en-US" dirty="0"/>
              <a:t>Audio input:  </a:t>
            </a:r>
            <a:r>
              <a:rPr lang="en-US" b="1" dirty="0"/>
              <a:t>Dolphins swim fast</a:t>
            </a:r>
            <a:endParaRPr lang="en-IN" b="1" dirty="0"/>
          </a:p>
        </p:txBody>
      </p:sp>
      <p:sp>
        <p:nvSpPr>
          <p:cNvPr id="4" name="Rectangle 3"/>
          <p:cNvSpPr/>
          <p:nvPr/>
        </p:nvSpPr>
        <p:spPr>
          <a:xfrm>
            <a:off x="1216696"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90000"/>
                  </a:schemeClr>
                </a:solidFill>
              </a:rPr>
              <a:t>t </a:t>
            </a:r>
          </a:p>
          <a:p>
            <a:pPr algn="ctr"/>
            <a:r>
              <a:rPr lang="en-US" sz="2400" b="1" dirty="0" err="1">
                <a:solidFill>
                  <a:schemeClr val="bg2">
                    <a:lumMod val="90000"/>
                  </a:schemeClr>
                </a:solidFill>
              </a:rPr>
              <a:t>th</a:t>
            </a:r>
            <a:r>
              <a:rPr lang="en-US" sz="2400" b="1" dirty="0">
                <a:solidFill>
                  <a:schemeClr val="bg2">
                    <a:lumMod val="90000"/>
                  </a:schemeClr>
                </a:solidFill>
              </a:rPr>
              <a:t> </a:t>
            </a:r>
          </a:p>
          <a:p>
            <a:pPr algn="ctr"/>
            <a:r>
              <a:rPr lang="en-US" sz="2400" b="1" dirty="0">
                <a:solidFill>
                  <a:schemeClr val="bg2">
                    <a:lumMod val="90000"/>
                  </a:schemeClr>
                </a:solidFill>
              </a:rPr>
              <a:t>d </a:t>
            </a:r>
            <a:endParaRPr lang="en-IN" sz="2400" b="1" dirty="0">
              <a:solidFill>
                <a:schemeClr val="bg2">
                  <a:lumMod val="90000"/>
                </a:schemeClr>
              </a:solidFill>
            </a:endParaRPr>
          </a:p>
        </p:txBody>
      </p:sp>
      <p:sp>
        <p:nvSpPr>
          <p:cNvPr id="11" name="TextBox 10"/>
          <p:cNvSpPr txBox="1"/>
          <p:nvPr/>
        </p:nvSpPr>
        <p:spPr>
          <a:xfrm>
            <a:off x="1018903" y="1105576"/>
            <a:ext cx="816249" cy="369332"/>
          </a:xfrm>
          <a:prstGeom prst="rect">
            <a:avLst/>
          </a:prstGeom>
          <a:noFill/>
        </p:spPr>
        <p:txBody>
          <a:bodyPr wrap="none" rtlCol="0">
            <a:spAutoFit/>
          </a:bodyPr>
          <a:lstStyle/>
          <a:p>
            <a:r>
              <a:rPr lang="en-US" dirty="0"/>
              <a:t>For D:</a:t>
            </a:r>
            <a:endParaRPr lang="en-IN" dirty="0"/>
          </a:p>
        </p:txBody>
      </p:sp>
      <p:sp>
        <p:nvSpPr>
          <p:cNvPr id="12" name="Rectangle 11"/>
          <p:cNvSpPr/>
          <p:nvPr/>
        </p:nvSpPr>
        <p:spPr>
          <a:xfrm>
            <a:off x="1216696"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90000"/>
                  </a:schemeClr>
                </a:solidFill>
              </a:rPr>
              <a:t>d</a:t>
            </a:r>
            <a:endParaRPr lang="en-IN" b="1" dirty="0">
              <a:solidFill>
                <a:schemeClr val="bg2">
                  <a:lumMod val="90000"/>
                </a:schemeClr>
              </a:solidFill>
            </a:endParaRPr>
          </a:p>
        </p:txBody>
      </p:sp>
      <p:sp>
        <p:nvSpPr>
          <p:cNvPr id="15" name="Rectangle 14"/>
          <p:cNvSpPr/>
          <p:nvPr/>
        </p:nvSpPr>
        <p:spPr>
          <a:xfrm>
            <a:off x="1216696" y="1672736"/>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90000"/>
                  </a:schemeClr>
                </a:solidFill>
              </a:rPr>
              <a:t>d  o</a:t>
            </a:r>
          </a:p>
          <a:p>
            <a:pPr algn="ctr"/>
            <a:endParaRPr lang="en-US" dirty="0"/>
          </a:p>
          <a:p>
            <a:pPr algn="ctr"/>
            <a:r>
              <a:rPr lang="en-US" sz="1600" dirty="0" err="1"/>
              <a:t>Satistically</a:t>
            </a:r>
            <a:r>
              <a:rPr lang="en-US" sz="1600" dirty="0"/>
              <a:t> most probable</a:t>
            </a:r>
            <a:endParaRPr lang="en-IN" sz="1600" dirty="0"/>
          </a:p>
        </p:txBody>
      </p:sp>
      <p:sp>
        <p:nvSpPr>
          <p:cNvPr id="17" name="Rectangle 16"/>
          <p:cNvSpPr/>
          <p:nvPr/>
        </p:nvSpPr>
        <p:spPr>
          <a:xfrm>
            <a:off x="1216696" y="1665131"/>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2">
                    <a:lumMod val="90000"/>
                  </a:schemeClr>
                </a:solidFill>
              </a:rPr>
              <a:t>dol</a:t>
            </a:r>
            <a:r>
              <a:rPr lang="en-US" dirty="0">
                <a:solidFill>
                  <a:schemeClr val="bg2">
                    <a:lumMod val="90000"/>
                  </a:schemeClr>
                </a:solidFill>
              </a:rPr>
              <a:t> </a:t>
            </a:r>
          </a:p>
          <a:p>
            <a:pPr algn="ctr"/>
            <a:r>
              <a:rPr lang="en-US" sz="1600" dirty="0"/>
              <a:t>or</a:t>
            </a:r>
          </a:p>
          <a:p>
            <a:pPr algn="ctr"/>
            <a:r>
              <a:rPr lang="en-US" b="1" dirty="0">
                <a:solidFill>
                  <a:schemeClr val="bg2">
                    <a:lumMod val="90000"/>
                  </a:schemeClr>
                </a:solidFill>
              </a:rPr>
              <a:t>doll</a:t>
            </a:r>
          </a:p>
        </p:txBody>
      </p:sp>
      <p:sp>
        <p:nvSpPr>
          <p:cNvPr id="18" name="Rectangle 17"/>
          <p:cNvSpPr/>
          <p:nvPr/>
        </p:nvSpPr>
        <p:spPr>
          <a:xfrm>
            <a:off x="1216695" y="1667557"/>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90000"/>
                  </a:schemeClr>
                </a:solidFill>
              </a:rPr>
              <a:t>doll  </a:t>
            </a:r>
            <a:r>
              <a:rPr lang="en-US" dirty="0"/>
              <a:t> is meaningfully correct</a:t>
            </a:r>
            <a:endParaRPr lang="en-IN" dirty="0"/>
          </a:p>
        </p:txBody>
      </p:sp>
      <p:sp>
        <p:nvSpPr>
          <p:cNvPr id="19" name="Rectangle 18"/>
          <p:cNvSpPr/>
          <p:nvPr/>
        </p:nvSpPr>
        <p:spPr>
          <a:xfrm>
            <a:off x="1216694" y="1661305"/>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90000"/>
                  </a:schemeClr>
                </a:solidFill>
              </a:rPr>
              <a:t>doll</a:t>
            </a:r>
            <a:endParaRPr lang="en-IN" b="1" dirty="0">
              <a:solidFill>
                <a:schemeClr val="bg2">
                  <a:lumMod val="90000"/>
                </a:schemeClr>
              </a:solidFill>
            </a:endParaRPr>
          </a:p>
        </p:txBody>
      </p:sp>
      <p:sp>
        <p:nvSpPr>
          <p:cNvPr id="20" name="TextBox 19"/>
          <p:cNvSpPr txBox="1"/>
          <p:nvPr/>
        </p:nvSpPr>
        <p:spPr>
          <a:xfrm>
            <a:off x="3698640" y="2103098"/>
            <a:ext cx="324128" cy="369332"/>
          </a:xfrm>
          <a:prstGeom prst="rect">
            <a:avLst/>
          </a:prstGeom>
          <a:noFill/>
        </p:spPr>
        <p:txBody>
          <a:bodyPr wrap="none" rtlCol="0">
            <a:spAutoFit/>
          </a:bodyPr>
          <a:lstStyle/>
          <a:p>
            <a:r>
              <a:rPr lang="en-US" dirty="0"/>
              <a:t>+</a:t>
            </a:r>
            <a:endParaRPr lang="en-IN" dirty="0"/>
          </a:p>
        </p:txBody>
      </p:sp>
      <p:sp>
        <p:nvSpPr>
          <p:cNvPr id="21" name="Rectangle 20"/>
          <p:cNvSpPr/>
          <p:nvPr/>
        </p:nvSpPr>
        <p:spPr>
          <a:xfrm>
            <a:off x="4336277"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Similarly for</a:t>
            </a:r>
          </a:p>
          <a:p>
            <a:pPr algn="ctr"/>
            <a:r>
              <a:rPr lang="en-US" b="1" dirty="0">
                <a:solidFill>
                  <a:schemeClr val="bg2">
                    <a:lumMod val="90000"/>
                  </a:schemeClr>
                </a:solidFill>
              </a:rPr>
              <a:t>fins</a:t>
            </a:r>
          </a:p>
          <a:p>
            <a:pPr algn="ctr"/>
            <a:r>
              <a:rPr lang="en-US" sz="1400" dirty="0"/>
              <a:t>or</a:t>
            </a:r>
          </a:p>
          <a:p>
            <a:pPr algn="ctr"/>
            <a:r>
              <a:rPr lang="en-US" b="1" dirty="0" err="1">
                <a:solidFill>
                  <a:schemeClr val="bg2">
                    <a:lumMod val="90000"/>
                  </a:schemeClr>
                </a:solidFill>
              </a:rPr>
              <a:t>phins</a:t>
            </a:r>
            <a:endParaRPr lang="en-US" b="1" dirty="0">
              <a:solidFill>
                <a:schemeClr val="bg2">
                  <a:lumMod val="90000"/>
                </a:schemeClr>
              </a:solidFill>
            </a:endParaRPr>
          </a:p>
        </p:txBody>
      </p:sp>
      <p:sp>
        <p:nvSpPr>
          <p:cNvPr id="22" name="Rectangle 21"/>
          <p:cNvSpPr/>
          <p:nvPr/>
        </p:nvSpPr>
        <p:spPr>
          <a:xfrm>
            <a:off x="4336277"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But </a:t>
            </a:r>
          </a:p>
          <a:p>
            <a:pPr algn="ctr"/>
            <a:r>
              <a:rPr lang="en-US" b="1" dirty="0">
                <a:solidFill>
                  <a:schemeClr val="bg2">
                    <a:lumMod val="90000"/>
                  </a:schemeClr>
                </a:solidFill>
              </a:rPr>
              <a:t>doll </a:t>
            </a:r>
            <a:r>
              <a:rPr lang="en-US" dirty="0"/>
              <a:t>+ </a:t>
            </a:r>
            <a:r>
              <a:rPr lang="en-US" b="1" dirty="0">
                <a:solidFill>
                  <a:schemeClr val="bg2">
                    <a:lumMod val="90000"/>
                  </a:schemeClr>
                </a:solidFill>
              </a:rPr>
              <a:t>fins</a:t>
            </a:r>
          </a:p>
          <a:p>
            <a:pPr algn="ctr"/>
            <a:r>
              <a:rPr lang="en-US" dirty="0"/>
              <a:t>   </a:t>
            </a:r>
            <a:r>
              <a:rPr lang="en-US" b="1" dirty="0">
                <a:solidFill>
                  <a:schemeClr val="bg2">
                    <a:lumMod val="90000"/>
                  </a:schemeClr>
                </a:solidFill>
              </a:rPr>
              <a:t>doll </a:t>
            </a:r>
            <a:r>
              <a:rPr lang="en-US" dirty="0"/>
              <a:t>+ </a:t>
            </a:r>
            <a:r>
              <a:rPr lang="en-US" b="1" dirty="0" err="1">
                <a:solidFill>
                  <a:schemeClr val="bg2">
                    <a:lumMod val="90000"/>
                  </a:schemeClr>
                </a:solidFill>
              </a:rPr>
              <a:t>phins</a:t>
            </a:r>
            <a:endParaRPr lang="en-US" b="1" dirty="0">
              <a:solidFill>
                <a:schemeClr val="bg2">
                  <a:lumMod val="90000"/>
                </a:schemeClr>
              </a:solidFill>
            </a:endParaRPr>
          </a:p>
          <a:p>
            <a:pPr algn="ctr"/>
            <a:r>
              <a:rPr lang="en-US" sz="1600" dirty="0"/>
              <a:t>both incorrect</a:t>
            </a:r>
            <a:endParaRPr lang="en-IN" sz="1600" dirty="0"/>
          </a:p>
        </p:txBody>
      </p:sp>
      <p:sp>
        <p:nvSpPr>
          <p:cNvPr id="23" name="Rectangle 22"/>
          <p:cNvSpPr/>
          <p:nvPr/>
        </p:nvSpPr>
        <p:spPr>
          <a:xfrm>
            <a:off x="4336276"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to previous step and select other options</a:t>
            </a:r>
            <a:endParaRPr lang="en-IN" dirty="0"/>
          </a:p>
        </p:txBody>
      </p:sp>
      <p:sp>
        <p:nvSpPr>
          <p:cNvPr id="24" name="Rectangle 23"/>
          <p:cNvSpPr/>
          <p:nvPr/>
        </p:nvSpPr>
        <p:spPr>
          <a:xfrm>
            <a:off x="1216697" y="1664852"/>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Consider,</a:t>
            </a:r>
          </a:p>
          <a:p>
            <a:pPr algn="ctr"/>
            <a:endParaRPr lang="en-US" sz="1600" dirty="0">
              <a:solidFill>
                <a:schemeClr val="bg1"/>
              </a:solidFill>
            </a:endParaRPr>
          </a:p>
          <a:p>
            <a:pPr algn="ctr"/>
            <a:r>
              <a:rPr lang="en-US" b="1" dirty="0" err="1">
                <a:solidFill>
                  <a:schemeClr val="bg2">
                    <a:lumMod val="90000"/>
                  </a:schemeClr>
                </a:solidFill>
              </a:rPr>
              <a:t>dol</a:t>
            </a:r>
            <a:endParaRPr lang="en-US" b="1" dirty="0">
              <a:solidFill>
                <a:schemeClr val="bg2">
                  <a:lumMod val="90000"/>
                </a:schemeClr>
              </a:solidFill>
            </a:endParaRPr>
          </a:p>
          <a:p>
            <a:pPr algn="ctr"/>
            <a:endParaRPr lang="en-US" b="1" dirty="0">
              <a:solidFill>
                <a:schemeClr val="bg2">
                  <a:lumMod val="90000"/>
                </a:schemeClr>
              </a:solidFill>
            </a:endParaRPr>
          </a:p>
        </p:txBody>
      </p:sp>
      <p:sp>
        <p:nvSpPr>
          <p:cNvPr id="26" name="Rectangle 25"/>
          <p:cNvSpPr/>
          <p:nvPr/>
        </p:nvSpPr>
        <p:spPr>
          <a:xfrm>
            <a:off x="1216692" y="1661305"/>
            <a:ext cx="2181497" cy="1252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2">
                    <a:lumMod val="90000"/>
                  </a:schemeClr>
                </a:solidFill>
              </a:rPr>
              <a:t>dol</a:t>
            </a:r>
            <a:endParaRPr lang="en-IN" b="1" dirty="0">
              <a:solidFill>
                <a:schemeClr val="bg2">
                  <a:lumMod val="90000"/>
                </a:schemeClr>
              </a:solidFill>
            </a:endParaRPr>
          </a:p>
        </p:txBody>
      </p:sp>
      <p:sp>
        <p:nvSpPr>
          <p:cNvPr id="27" name="Rectangle 26"/>
          <p:cNvSpPr/>
          <p:nvPr/>
        </p:nvSpPr>
        <p:spPr>
          <a:xfrm>
            <a:off x="4336276" y="166727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2">
                    <a:lumMod val="90000"/>
                  </a:schemeClr>
                </a:solidFill>
              </a:rPr>
              <a:t>       </a:t>
            </a:r>
            <a:r>
              <a:rPr lang="en-US" b="1" dirty="0" err="1">
                <a:solidFill>
                  <a:schemeClr val="bg2">
                    <a:lumMod val="90000"/>
                  </a:schemeClr>
                </a:solidFill>
              </a:rPr>
              <a:t>dol</a:t>
            </a:r>
            <a:r>
              <a:rPr lang="en-US" dirty="0"/>
              <a:t> + </a:t>
            </a:r>
            <a:r>
              <a:rPr lang="en-US" b="1" dirty="0" err="1">
                <a:solidFill>
                  <a:schemeClr val="bg2">
                    <a:lumMod val="90000"/>
                  </a:schemeClr>
                </a:solidFill>
              </a:rPr>
              <a:t>phins</a:t>
            </a:r>
            <a:r>
              <a:rPr lang="en-US" dirty="0"/>
              <a:t> </a:t>
            </a:r>
          </a:p>
          <a:p>
            <a:endParaRPr lang="en-US" dirty="0"/>
          </a:p>
          <a:p>
            <a:r>
              <a:rPr lang="en-US" b="1" dirty="0">
                <a:solidFill>
                  <a:schemeClr val="bg2">
                    <a:lumMod val="90000"/>
                  </a:schemeClr>
                </a:solidFill>
              </a:rPr>
              <a:t>       </a:t>
            </a:r>
            <a:r>
              <a:rPr lang="en-US" b="1" dirty="0" err="1">
                <a:solidFill>
                  <a:schemeClr val="bg2">
                    <a:lumMod val="90000"/>
                  </a:schemeClr>
                </a:solidFill>
              </a:rPr>
              <a:t>dol</a:t>
            </a:r>
            <a:r>
              <a:rPr lang="en-US" dirty="0"/>
              <a:t> + </a:t>
            </a:r>
            <a:r>
              <a:rPr lang="en-US" b="1" dirty="0">
                <a:solidFill>
                  <a:schemeClr val="bg2">
                    <a:lumMod val="90000"/>
                  </a:schemeClr>
                </a:solidFill>
              </a:rPr>
              <a:t>fins</a:t>
            </a:r>
            <a:endParaRPr lang="en-IN" b="1" dirty="0">
              <a:solidFill>
                <a:schemeClr val="bg2">
                  <a:lumMod val="90000"/>
                </a:schemeClr>
              </a:solidFill>
            </a:endParaRPr>
          </a:p>
        </p:txBody>
      </p:sp>
      <p:sp>
        <p:nvSpPr>
          <p:cNvPr id="28" name="Multiply 27"/>
          <p:cNvSpPr/>
          <p:nvPr/>
        </p:nvSpPr>
        <p:spPr>
          <a:xfrm>
            <a:off x="5984639" y="2447965"/>
            <a:ext cx="288000" cy="25294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4336276" y="1674368"/>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2">
                    <a:lumMod val="90000"/>
                  </a:schemeClr>
                </a:solidFill>
              </a:rPr>
              <a:t>phins</a:t>
            </a:r>
            <a:endParaRPr lang="en-IN" b="1" dirty="0">
              <a:solidFill>
                <a:schemeClr val="bg2">
                  <a:lumMod val="90000"/>
                </a:schemeClr>
              </a:solidFill>
            </a:endParaRPr>
          </a:p>
        </p:txBody>
      </p:sp>
      <p:sp>
        <p:nvSpPr>
          <p:cNvPr id="30" name="TextBox 29"/>
          <p:cNvSpPr txBox="1"/>
          <p:nvPr/>
        </p:nvSpPr>
        <p:spPr>
          <a:xfrm>
            <a:off x="1018903" y="3217497"/>
            <a:ext cx="6283234" cy="369332"/>
          </a:xfrm>
          <a:prstGeom prst="rect">
            <a:avLst/>
          </a:prstGeom>
          <a:noFill/>
        </p:spPr>
        <p:txBody>
          <a:bodyPr wrap="square" rtlCol="0">
            <a:spAutoFit/>
          </a:bodyPr>
          <a:lstStyle/>
          <a:p>
            <a:r>
              <a:rPr lang="en-US" dirty="0"/>
              <a:t>It follows similar steps for word swim</a:t>
            </a:r>
            <a:endParaRPr lang="en-IN" dirty="0"/>
          </a:p>
        </p:txBody>
      </p:sp>
      <p:sp>
        <p:nvSpPr>
          <p:cNvPr id="31" name="TextBox 30"/>
          <p:cNvSpPr txBox="1"/>
          <p:nvPr/>
        </p:nvSpPr>
        <p:spPr>
          <a:xfrm>
            <a:off x="6897188" y="2097125"/>
            <a:ext cx="324128" cy="369332"/>
          </a:xfrm>
          <a:prstGeom prst="rect">
            <a:avLst/>
          </a:prstGeom>
          <a:noFill/>
        </p:spPr>
        <p:txBody>
          <a:bodyPr wrap="none" rtlCol="0">
            <a:spAutoFit/>
          </a:bodyPr>
          <a:lstStyle/>
          <a:p>
            <a:r>
              <a:rPr lang="en-US" dirty="0"/>
              <a:t>+</a:t>
            </a:r>
            <a:endParaRPr lang="en-IN" dirty="0"/>
          </a:p>
        </p:txBody>
      </p:sp>
      <p:sp>
        <p:nvSpPr>
          <p:cNvPr id="33" name="Rectangle 32"/>
          <p:cNvSpPr/>
          <p:nvPr/>
        </p:nvSpPr>
        <p:spPr>
          <a:xfrm>
            <a:off x="7600730" y="1686851"/>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90000"/>
                  </a:schemeClr>
                </a:solidFill>
              </a:rPr>
              <a:t>swim</a:t>
            </a:r>
            <a:endParaRPr lang="en-IN" b="1" dirty="0">
              <a:solidFill>
                <a:schemeClr val="bg2">
                  <a:lumMod val="90000"/>
                </a:schemeClr>
              </a:solidFill>
            </a:endParaRPr>
          </a:p>
        </p:txBody>
      </p:sp>
      <p:sp>
        <p:nvSpPr>
          <p:cNvPr id="34" name="TextBox 33"/>
          <p:cNvSpPr txBox="1"/>
          <p:nvPr/>
        </p:nvSpPr>
        <p:spPr>
          <a:xfrm>
            <a:off x="1018903" y="3715652"/>
            <a:ext cx="2505814" cy="369332"/>
          </a:xfrm>
          <a:prstGeom prst="rect">
            <a:avLst/>
          </a:prstGeom>
          <a:noFill/>
        </p:spPr>
        <p:txBody>
          <a:bodyPr wrap="none" rtlCol="0">
            <a:spAutoFit/>
          </a:bodyPr>
          <a:lstStyle/>
          <a:p>
            <a:r>
              <a:rPr lang="en-US" dirty="0"/>
              <a:t>for spoken word </a:t>
            </a:r>
            <a:r>
              <a:rPr lang="en-US" b="1" dirty="0"/>
              <a:t>fast</a:t>
            </a:r>
            <a:r>
              <a:rPr lang="en-US" dirty="0"/>
              <a:t>:</a:t>
            </a:r>
            <a:endParaRPr lang="en-IN" dirty="0"/>
          </a:p>
        </p:txBody>
      </p:sp>
      <p:sp>
        <p:nvSpPr>
          <p:cNvPr id="35" name="Rectangle 34"/>
          <p:cNvSpPr/>
          <p:nvPr/>
        </p:nvSpPr>
        <p:spPr>
          <a:xfrm>
            <a:off x="1216693" y="4331896"/>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b="1" dirty="0">
                <a:solidFill>
                  <a:schemeClr val="bg2">
                    <a:lumMod val="90000"/>
                  </a:schemeClr>
                </a:solidFill>
              </a:rPr>
              <a:t>fast</a:t>
            </a:r>
          </a:p>
          <a:p>
            <a:pPr algn="ctr"/>
            <a:r>
              <a:rPr lang="en-US" sz="1600" dirty="0"/>
              <a:t>or</a:t>
            </a:r>
          </a:p>
          <a:p>
            <a:pPr algn="ctr"/>
            <a:r>
              <a:rPr lang="en-US" b="1" dirty="0">
                <a:solidFill>
                  <a:schemeClr val="bg2">
                    <a:lumMod val="90000"/>
                  </a:schemeClr>
                </a:solidFill>
              </a:rPr>
              <a:t>passed</a:t>
            </a:r>
          </a:p>
          <a:p>
            <a:pPr algn="ctr"/>
            <a:endParaRPr lang="en-IN" dirty="0"/>
          </a:p>
        </p:txBody>
      </p:sp>
      <p:sp>
        <p:nvSpPr>
          <p:cNvPr id="36" name="Rectangle 35"/>
          <p:cNvSpPr/>
          <p:nvPr/>
        </p:nvSpPr>
        <p:spPr>
          <a:xfrm>
            <a:off x="1216692" y="4331896"/>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90000"/>
                  </a:schemeClr>
                </a:solidFill>
              </a:rPr>
              <a:t>fast </a:t>
            </a:r>
          </a:p>
          <a:p>
            <a:pPr algn="ctr"/>
            <a:r>
              <a:rPr lang="en-US" sz="1600" dirty="0"/>
              <a:t>is grammatically</a:t>
            </a:r>
          </a:p>
          <a:p>
            <a:pPr algn="ctr"/>
            <a:r>
              <a:rPr lang="en-US" sz="1600" dirty="0"/>
              <a:t>correct with rest of the word formation</a:t>
            </a:r>
            <a:r>
              <a:rPr lang="en-US" dirty="0"/>
              <a:t> </a:t>
            </a:r>
            <a:endParaRPr lang="en-IN" dirty="0"/>
          </a:p>
        </p:txBody>
      </p:sp>
      <p:sp>
        <p:nvSpPr>
          <p:cNvPr id="37" name="Rectangle 36"/>
          <p:cNvSpPr/>
          <p:nvPr/>
        </p:nvSpPr>
        <p:spPr>
          <a:xfrm>
            <a:off x="1216692" y="4331896"/>
            <a:ext cx="2181497" cy="124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90000"/>
                  </a:schemeClr>
                </a:solidFill>
              </a:rPr>
              <a:t>fast</a:t>
            </a:r>
            <a:endParaRPr lang="en-IN" b="1" dirty="0">
              <a:solidFill>
                <a:schemeClr val="bg2">
                  <a:lumMod val="90000"/>
                </a:schemeClr>
              </a:solidFill>
            </a:endParaRPr>
          </a:p>
        </p:txBody>
      </p:sp>
      <p:sp>
        <p:nvSpPr>
          <p:cNvPr id="38" name="TextBox 37"/>
          <p:cNvSpPr txBox="1"/>
          <p:nvPr/>
        </p:nvSpPr>
        <p:spPr>
          <a:xfrm>
            <a:off x="3698640" y="4767716"/>
            <a:ext cx="324128" cy="369332"/>
          </a:xfrm>
          <a:prstGeom prst="rect">
            <a:avLst/>
          </a:prstGeom>
          <a:noFill/>
        </p:spPr>
        <p:txBody>
          <a:bodyPr wrap="none" rtlCol="0">
            <a:spAutoFit/>
          </a:bodyPr>
          <a:lstStyle/>
          <a:p>
            <a:r>
              <a:rPr lang="en-US" dirty="0"/>
              <a:t>=</a:t>
            </a:r>
            <a:endParaRPr lang="en-IN" dirty="0"/>
          </a:p>
        </p:txBody>
      </p:sp>
      <p:sp>
        <p:nvSpPr>
          <p:cNvPr id="40" name="TextBox 39"/>
          <p:cNvSpPr txBox="1"/>
          <p:nvPr/>
        </p:nvSpPr>
        <p:spPr>
          <a:xfrm>
            <a:off x="4572000" y="4583050"/>
            <a:ext cx="6588663" cy="369332"/>
          </a:xfrm>
          <a:prstGeom prst="rect">
            <a:avLst/>
          </a:prstGeom>
          <a:noFill/>
        </p:spPr>
        <p:txBody>
          <a:bodyPr wrap="none" rtlCol="0">
            <a:spAutoFit/>
          </a:bodyPr>
          <a:lstStyle/>
          <a:p>
            <a:r>
              <a:rPr lang="en-US" dirty="0"/>
              <a:t>Combination of all the steps gives the final text output as:</a:t>
            </a:r>
            <a:endParaRPr lang="en-IN" dirty="0"/>
          </a:p>
        </p:txBody>
      </p:sp>
      <p:sp>
        <p:nvSpPr>
          <p:cNvPr id="41" name="TextBox 40"/>
          <p:cNvSpPr txBox="1"/>
          <p:nvPr/>
        </p:nvSpPr>
        <p:spPr>
          <a:xfrm>
            <a:off x="4572000" y="4943878"/>
            <a:ext cx="2312159" cy="369332"/>
          </a:xfrm>
          <a:prstGeom prst="rect">
            <a:avLst/>
          </a:prstGeom>
          <a:noFill/>
        </p:spPr>
        <p:txBody>
          <a:bodyPr wrap="square" rtlCol="0">
            <a:spAutoFit/>
          </a:bodyPr>
          <a:lstStyle/>
          <a:p>
            <a:r>
              <a:rPr lang="en-US" b="1" dirty="0"/>
              <a:t>Dolphins swim fast</a:t>
            </a:r>
            <a:endParaRPr lang="en-IN" b="1" dirty="0"/>
          </a:p>
        </p:txBody>
      </p:sp>
    </p:spTree>
    <p:extLst>
      <p:ext uri="{BB962C8B-B14F-4D97-AF65-F5344CB8AC3E}">
        <p14:creationId xmlns:p14="http://schemas.microsoft.com/office/powerpoint/2010/main" val="105246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5" grpId="0" animBg="1"/>
      <p:bldP spid="17" grpId="0" animBg="1"/>
      <p:bldP spid="18" grpId="0" animBg="1"/>
      <p:bldP spid="19" grpId="0" animBg="1"/>
      <p:bldP spid="20" grpId="0"/>
      <p:bldP spid="21" grpId="0" animBg="1"/>
      <p:bldP spid="22" grpId="0" animBg="1"/>
      <p:bldP spid="23" grpId="0" animBg="1"/>
      <p:bldP spid="24" grpId="0" animBg="1"/>
      <p:bldP spid="26" grpId="0" animBg="1"/>
      <p:bldP spid="27" grpId="0" animBg="1"/>
      <p:bldP spid="28" grpId="0" animBg="1"/>
      <p:bldP spid="29" grpId="0" animBg="1"/>
      <p:bldP spid="30" grpId="0"/>
      <p:bldP spid="31" grpId="0"/>
      <p:bldP spid="33" grpId="0" animBg="1"/>
      <p:bldP spid="34" grpId="0"/>
      <p:bldP spid="35" grpId="0" animBg="1"/>
      <p:bldP spid="36" grpId="0" animBg="1"/>
      <p:bldP spid="37" grpId="0" animBg="1"/>
      <p:bldP spid="38"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7684FC-38A3-441C-986A-41C418C86D34}"/>
              </a:ext>
            </a:extLst>
          </p:cNvPr>
          <p:cNvSpPr txBox="1"/>
          <p:nvPr/>
        </p:nvSpPr>
        <p:spPr>
          <a:xfrm>
            <a:off x="1809195" y="901385"/>
            <a:ext cx="8573610" cy="50552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The Speech Recognition System depends on the following Factors:-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 </a:t>
            </a: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r>
              <a:rPr kumimoji="0" lang="en-IN" sz="200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Isolated Words:</a:t>
            </a:r>
            <a:r>
              <a:rPr kumimoji="0" lang="en-IN" sz="2000" b="0"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 There needs to be a pause between the consecutive words spoken because continuous words can overlap making it difficult for the system to understand when a word starts or ends. Thus there needs to be a silence between consecutive words.</a:t>
            </a: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r>
              <a:rPr kumimoji="0" lang="en-IN" sz="200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Single Speaker:</a:t>
            </a:r>
            <a:r>
              <a:rPr kumimoji="0" lang="en-IN" sz="2000" b="0"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 Many speakers trying to give speech input at the same time can cause overlapping of the signals and interruptions. Most of the speech recognition systems used are speaker dependant systems.</a:t>
            </a: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a:p>
            <a:pPr marL="342900" marR="0" lvl="0" indent="-342900" algn="ctr" defTabSz="457200" rtl="0" eaLnBrk="1" fontAlgn="auto" latinLnBrk="0" hangingPunct="1">
              <a:lnSpc>
                <a:spcPct val="100000"/>
              </a:lnSpc>
              <a:spcBef>
                <a:spcPts val="0"/>
              </a:spcBef>
              <a:spcAft>
                <a:spcPts val="0"/>
              </a:spcAft>
              <a:buClrTx/>
              <a:buSzTx/>
              <a:buFont typeface="+mj-lt"/>
              <a:buAutoNum type="arabicParenR"/>
              <a:tabLst/>
              <a:defRPr/>
            </a:pPr>
            <a:r>
              <a:rPr kumimoji="0" lang="en-IN" sz="2000" b="1"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Vocabulary size:</a:t>
            </a:r>
            <a:r>
              <a:rPr kumimoji="0" lang="en-IN" sz="2000" b="0" i="0" u="none"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Arial" panose="020B0604020202020204" pitchFamily="34" charset="0"/>
              </a:rPr>
              <a:t> Languages with large vocabulary are difficult to be considered for pattern matching than those with small vocabulary as chances of having ambiguous words are lesser in the latter.</a:t>
            </a:r>
            <a:endParaRPr kumimoji="0" lang="en-IN"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189328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Effect>
                      <a14:brightnessContrast bright="-17000" contrast="4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462" y="397895"/>
            <a:ext cx="10058400" cy="1134691"/>
          </a:xfrm>
        </p:spPr>
        <p:txBody>
          <a:bodyPr/>
          <a:lstStyle/>
          <a:p>
            <a:r>
              <a:rPr lang="en-IN" dirty="0"/>
              <a:t>Text-To-Speech </a:t>
            </a:r>
          </a:p>
        </p:txBody>
      </p:sp>
      <p:sp>
        <p:nvSpPr>
          <p:cNvPr id="3" name="Content Placeholder 2"/>
          <p:cNvSpPr>
            <a:spLocks noGrp="1"/>
          </p:cNvSpPr>
          <p:nvPr>
            <p:ph idx="1"/>
          </p:nvPr>
        </p:nvSpPr>
        <p:spPr>
          <a:xfrm>
            <a:off x="358462" y="1532586"/>
            <a:ext cx="11528738" cy="4997002"/>
          </a:xfrm>
        </p:spPr>
        <p:txBody>
          <a:bodyPr>
            <a:normAutofit/>
          </a:bodyPr>
          <a:lstStyle/>
          <a:p>
            <a:pPr marL="0" indent="0">
              <a:buNone/>
            </a:pPr>
            <a:r>
              <a:rPr lang="en-IN" sz="2600" dirty="0"/>
              <a:t>             Our TTS System uses python modules Pyttsx3 &amp; </a:t>
            </a:r>
            <a:r>
              <a:rPr lang="en-IN" sz="2600" dirty="0" err="1"/>
              <a:t>gTTS</a:t>
            </a:r>
            <a:r>
              <a:rPr lang="en-IN" sz="2600" dirty="0"/>
              <a:t>, </a:t>
            </a:r>
          </a:p>
          <a:p>
            <a:pPr marL="0" indent="0">
              <a:buNone/>
            </a:pPr>
            <a:r>
              <a:rPr lang="en-IN" sz="2600" dirty="0"/>
              <a:t>                          able to convert any inputted text </a:t>
            </a:r>
          </a:p>
          <a:p>
            <a:pPr marL="0" indent="0">
              <a:buNone/>
            </a:pPr>
            <a:r>
              <a:rPr lang="en-IN" sz="2600" dirty="0"/>
              <a:t>                                  &amp; text file to voice output.</a:t>
            </a:r>
          </a:p>
          <a:p>
            <a:endParaRPr lang="en-IN" sz="2600" dirty="0"/>
          </a:p>
        </p:txBody>
      </p:sp>
      <p:pic>
        <p:nvPicPr>
          <p:cNvPr id="6" name="Picture 5"/>
          <p:cNvPicPr>
            <a:picLocks noChangeAspect="1"/>
          </p:cNvPicPr>
          <p:nvPr/>
        </p:nvPicPr>
        <p:blipFill rotWithShape="1">
          <a:blip r:embed="rId4"/>
          <a:srcRect t="7805" b="17561"/>
          <a:stretch/>
        </p:blipFill>
        <p:spPr>
          <a:xfrm>
            <a:off x="2072425" y="3412901"/>
            <a:ext cx="8100811" cy="2730321"/>
          </a:xfrm>
          <a:prstGeom prst="rect">
            <a:avLst/>
          </a:prstGeom>
        </p:spPr>
      </p:pic>
    </p:spTree>
    <p:extLst>
      <p:ext uri="{BB962C8B-B14F-4D97-AF65-F5344CB8AC3E}">
        <p14:creationId xmlns:p14="http://schemas.microsoft.com/office/powerpoint/2010/main" val="2004511441"/>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1B96DA-D61E-4352-8013-F432E69A2633}">
  <ds:schemaRefs>
    <ds:schemaRef ds:uri="http://schemas.microsoft.com/sharepoint/v3/contenttype/forms"/>
  </ds:schemaRefs>
</ds:datastoreItem>
</file>

<file path=customXml/itemProps2.xml><?xml version="1.0" encoding="utf-8"?>
<ds:datastoreItem xmlns:ds="http://schemas.openxmlformats.org/officeDocument/2006/customXml" ds:itemID="{8728D249-1983-451D-8451-059C0BA5C7BA}">
  <ds:schemaRefs>
    <ds:schemaRef ds:uri="http://www.w3.org/XML/1998/namespace"/>
    <ds:schemaRef ds:uri="http://schemas.microsoft.com/office/2006/documentManagement/types"/>
    <ds:schemaRef ds:uri="http://purl.org/dc/terms/"/>
    <ds:schemaRef ds:uri="71af3243-3dd4-4a8d-8c0d-dd76da1f02a5"/>
    <ds:schemaRef ds:uri="http://purl.org/dc/dcmityp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E8CC0DF8-A3C6-4F0C-AAB6-327115DBBECF}">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1515</TotalTime>
  <Words>1206</Words>
  <Application>Microsoft Office PowerPoint</Application>
  <PresentationFormat>Widescreen</PresentationFormat>
  <Paragraphs>240</Paragraphs>
  <Slides>23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Algerian</vt:lpstr>
      <vt:lpstr>Bahnschrift SemiLight SemiConde</vt:lpstr>
      <vt:lpstr>Baskerville Old Face</vt:lpstr>
      <vt:lpstr>Calibri</vt:lpstr>
      <vt:lpstr>Cambria Math</vt:lpstr>
      <vt:lpstr>Century Gothic</vt:lpstr>
      <vt:lpstr>charter</vt:lpstr>
      <vt:lpstr>Copperplate Gothic Bold</vt:lpstr>
      <vt:lpstr>Garamond</vt:lpstr>
      <vt:lpstr>Times New Roman</vt:lpstr>
      <vt:lpstr>Wingdings</vt:lpstr>
      <vt:lpstr>Savon</vt:lpstr>
      <vt:lpstr>PowerPoint Presentation</vt:lpstr>
      <vt:lpstr>   Introduction</vt:lpstr>
      <vt:lpstr>  Proposed System</vt:lpstr>
      <vt:lpstr>PowerPoint Presentation</vt:lpstr>
      <vt:lpstr>PowerPoint Presentation</vt:lpstr>
      <vt:lpstr>PowerPoint Presentation</vt:lpstr>
      <vt:lpstr>PowerPoint Presentation</vt:lpstr>
      <vt:lpstr>PowerPoint Presentation</vt:lpstr>
      <vt:lpstr>Text-To-Speech </vt:lpstr>
      <vt:lpstr>Working Flow of TTS System</vt:lpstr>
      <vt:lpstr>What’s Text Normalization?</vt:lpstr>
      <vt:lpstr>Natural Language Processing: G to P Conversion</vt:lpstr>
      <vt:lpstr>NLP: Prosody Analysis</vt:lpstr>
      <vt:lpstr>Digital Signal Processing: Speech Synthesis</vt:lpstr>
      <vt:lpstr>HMM based Speech Synthesis: Architecture </vt:lpstr>
      <vt:lpstr>Language Translator</vt:lpstr>
      <vt:lpstr>So how does translation work?</vt:lpstr>
      <vt:lpstr>What are Neural Networks?</vt:lpstr>
      <vt:lpstr>Architecture of Neural Network</vt:lpstr>
      <vt:lpstr>How Does Google Trans API 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rahul patil</dc:creator>
  <cp:lastModifiedBy>Mahinder .</cp:lastModifiedBy>
  <cp:revision>91</cp:revision>
  <dcterms:created xsi:type="dcterms:W3CDTF">2021-02-23T04:08:37Z</dcterms:created>
  <dcterms:modified xsi:type="dcterms:W3CDTF">2025-04-21T13:50:25Z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